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D46B-E876-475D-B27E-F8451BC8B49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4435-CAF9-401E-A5E2-B184C0486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7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54435-CAF9-401E-A5E2-B184C0486E2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69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8C14C0-DBBC-4FAE-898A-CA200D665B5B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9D6A0B-D3BB-4B62-9B3C-B6E06107CF2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MALEŠNICA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NATJECANJE LIKOVNA KULTURA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4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UITELJ~1\AppData\Local\Temp\Rar$DRa0.787\Petar Krišto_6.r._1A_OŠ Malešnica, Zagr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8200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51520" y="59956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Petar </a:t>
            </a:r>
            <a:r>
              <a:rPr lang="hr-HR" dirty="0" err="1" smtClean="0"/>
              <a:t>Krišto</a:t>
            </a:r>
            <a:r>
              <a:rPr lang="hr-HR" dirty="0" smtClean="0"/>
              <a:t>_6.r.,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9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UITELJ~1\AppData\Local\Temp\Rar$DRa0.787\Nika Kottnig_8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72633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491880" y="288866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Nika </a:t>
            </a:r>
            <a:r>
              <a:rPr lang="hr-HR" dirty="0" err="1" smtClean="0"/>
              <a:t>Kottnig</a:t>
            </a:r>
            <a:r>
              <a:rPr lang="hr-HR" dirty="0" smtClean="0"/>
              <a:t>_8.r, 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27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UITELJ~1\AppData\Local\Temp\Rar$DRa0.787\Marta Ramljak_6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635896" y="930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Marta Ramljak_6.r.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62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UITELJ~1\AppData\Local\Temp\Rar$DRa0.787\Klara Mrkonjić_6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208"/>
            <a:ext cx="494801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29208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Klara Mrkonjić_6.r.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57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UITELJ~1\AppData\Local\Temp\Rar$DRa0.787\Katija Furčić_6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2333"/>
            <a:ext cx="4840000" cy="64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51520" y="6009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 smtClean="0"/>
              <a:t>Katija</a:t>
            </a:r>
            <a:r>
              <a:rPr lang="hr-HR" dirty="0" smtClean="0"/>
              <a:t> </a:t>
            </a:r>
            <a:r>
              <a:rPr lang="hr-HR" dirty="0" err="1" smtClean="0"/>
              <a:t>Furčić</a:t>
            </a:r>
            <a:r>
              <a:rPr lang="hr-HR" dirty="0" smtClean="0"/>
              <a:t>_6.r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63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UITELJ~1\AppData\Local\Temp\Rar$DRa0.787\Kala Leloo Zagorec_7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2663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67544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Kala </a:t>
            </a:r>
            <a:r>
              <a:rPr lang="hr-HR" dirty="0" err="1" smtClean="0"/>
              <a:t>Leloo</a:t>
            </a:r>
            <a:r>
              <a:rPr lang="hr-HR" dirty="0" smtClean="0"/>
              <a:t> </a:t>
            </a:r>
            <a:r>
              <a:rPr lang="hr-HR" dirty="0" err="1" smtClean="0"/>
              <a:t>Zagorec</a:t>
            </a:r>
            <a:r>
              <a:rPr lang="hr-HR" dirty="0" smtClean="0"/>
              <a:t>_7.r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49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ITELJ~1\AppData\Local\Temp\Rar$DRa0.787\Jovana Milivojević_7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570"/>
            <a:ext cx="478599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36408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Jovana </a:t>
            </a:r>
            <a:r>
              <a:rPr lang="hr-HR" dirty="0" err="1" smtClean="0"/>
              <a:t>Milivojević</a:t>
            </a:r>
            <a:r>
              <a:rPr lang="hr-HR" dirty="0" smtClean="0"/>
              <a:t>_7.r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4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ITELJ~1\AppData\Local\Temp\Rar$DRa0.787\Jana Kovačević_6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07504" y="623598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Jana Kovačević_6.r., 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14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UITELJ~1\AppData\Local\Temp\Rar$DRa0.787\Gabriela Ruškov_6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031266" cy="601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563888" y="212956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Gabriela </a:t>
            </a:r>
            <a:r>
              <a:rPr lang="hr-HR" dirty="0" err="1" smtClean="0"/>
              <a:t>Ruškov</a:t>
            </a:r>
            <a:r>
              <a:rPr lang="hr-HR" dirty="0" smtClean="0"/>
              <a:t>_6.r., 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5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ITELJ~1\AppData\Local\Temp\Rar$DRa0.787\Dora Hrgović_6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52049" cy="64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-178" y="6488668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Dora Hrgović_6.r.</a:t>
            </a:r>
            <a:r>
              <a:rPr lang="hr-HR" dirty="0" smtClean="0"/>
              <a:t>, </a:t>
            </a:r>
            <a:r>
              <a:rPr lang="pt-B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16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UITELJ~1\AppData\Local\Temp\Rar$DRa0.787\Ana Greganić_6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25" y="189740"/>
            <a:ext cx="711190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23528" y="6174596"/>
            <a:ext cx="5158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Ana Greganić_6.r.</a:t>
            </a:r>
            <a:r>
              <a:rPr lang="hr-HR" dirty="0" smtClean="0"/>
              <a:t>,</a:t>
            </a:r>
            <a:r>
              <a:rPr lang="pt-B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61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ITELJ~1\AppData\Local\Temp\Rar$DRa0.787\Dora Drljača_7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30" y="0"/>
            <a:ext cx="5246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5152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Dora Drljača_7.r.</a:t>
            </a:r>
            <a:r>
              <a:rPr lang="hr-HR" dirty="0" smtClean="0"/>
              <a:t>, </a:t>
            </a:r>
            <a:r>
              <a:rPr lang="pt-B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21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ITELJ~1\AppData\Local\Temp\Rar$DRa0.787\Anika Hellenbart_8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660232" y="4941168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Anika</a:t>
            </a:r>
            <a:r>
              <a:rPr lang="hr-HR" dirty="0" smtClean="0"/>
              <a:t> </a:t>
            </a:r>
            <a:r>
              <a:rPr lang="hr-HR" dirty="0" err="1" smtClean="0"/>
              <a:t>Hellenbart</a:t>
            </a:r>
            <a:r>
              <a:rPr lang="hr-HR" dirty="0" smtClean="0"/>
              <a:t>_8.r.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07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ITELJ~1\AppData\Local\Temp\Rar$DRa0.787\Ante Šarušić_5.r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94801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7092280" y="5158933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Ante </a:t>
            </a:r>
            <a:r>
              <a:rPr lang="hr-HR" dirty="0" err="1" smtClean="0"/>
              <a:t>Šarušić</a:t>
            </a:r>
            <a:r>
              <a:rPr lang="hr-HR" dirty="0" smtClean="0"/>
              <a:t>_5.r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48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ITELJ~1\AppData\Local\Temp\Rar$DRa0.787\Ana Krtalić_8.r._1A_OŠ Malešnica, Zag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1477"/>
            <a:ext cx="8064896" cy="60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779912" y="226322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Ana </a:t>
            </a:r>
            <a:r>
              <a:rPr lang="hr-HR" dirty="0" err="1" smtClean="0"/>
              <a:t>Krtalić</a:t>
            </a:r>
            <a:r>
              <a:rPr lang="hr-HR" dirty="0" smtClean="0"/>
              <a:t>_8.r., 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16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ITELJ~1\AppData\Local\Temp\Rar$DRa0.787\Ana Krišto_8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500412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36534" y="5589240"/>
            <a:ext cx="2031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Ana Krišto_8.r.</a:t>
            </a:r>
            <a:r>
              <a:rPr lang="hr-HR" dirty="0" smtClean="0"/>
              <a:t>, </a:t>
            </a:r>
          </a:p>
          <a:p>
            <a:r>
              <a:rPr lang="pt-BR" dirty="0" smtClean="0"/>
              <a:t>OŠ </a:t>
            </a:r>
            <a:r>
              <a:rPr lang="hr-HR" dirty="0"/>
              <a:t>M</a:t>
            </a:r>
            <a:r>
              <a:rPr lang="pt-BR" dirty="0" smtClean="0"/>
              <a:t>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21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UITELJ~1\AppData\Local\Temp\Rar$DRa0.787\Viktoria Vukojević_6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46" y="285087"/>
            <a:ext cx="4903574" cy="65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955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 smtClean="0"/>
              <a:t>Viktoria</a:t>
            </a:r>
            <a:r>
              <a:rPr lang="hr-HR" dirty="0" smtClean="0"/>
              <a:t> Vukojević_6.r.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00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UITELJ~1\AppData\Local\Temp\Rar$DRa0.787\Tia Grljač-Klanjčić_6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9357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51520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 smtClean="0"/>
              <a:t>Tonina</a:t>
            </a:r>
            <a:r>
              <a:rPr lang="hr-HR" dirty="0" smtClean="0"/>
              <a:t> Glasnović_7.r_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39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UITELJ~1\AppData\Local\Temp\Rar$DRa0.787\Tea Mekić_7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78599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29208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 smtClean="0"/>
              <a:t>Tia</a:t>
            </a:r>
            <a:r>
              <a:rPr lang="hr-HR" dirty="0" smtClean="0"/>
              <a:t> </a:t>
            </a:r>
            <a:r>
              <a:rPr lang="hr-HR" dirty="0" err="1" smtClean="0"/>
              <a:t>Grljač</a:t>
            </a:r>
            <a:r>
              <a:rPr lang="hr-HR" dirty="0" smtClean="0"/>
              <a:t>-</a:t>
            </a:r>
            <a:r>
              <a:rPr lang="hr-HR" dirty="0" err="1" smtClean="0"/>
              <a:t>Klanjčić</a:t>
            </a:r>
            <a:r>
              <a:rPr lang="hr-HR" dirty="0" smtClean="0"/>
              <a:t>_6.r.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9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UITELJ~1\AppData\Local\Temp\Rar$DRa0.787\Tonina Glasnović_7.r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935"/>
            <a:ext cx="4806401" cy="64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201937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Tea </a:t>
            </a:r>
            <a:r>
              <a:rPr lang="hr-HR" dirty="0" err="1" smtClean="0"/>
              <a:t>Mekić</a:t>
            </a:r>
            <a:r>
              <a:rPr lang="hr-HR" dirty="0" smtClean="0"/>
              <a:t>_7.r.</a:t>
            </a:r>
          </a:p>
          <a:p>
            <a:r>
              <a:rPr lang="hr-HR" dirty="0" smtClean="0"/>
              <a:t>OŠ Malešnica, Zagreb.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02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UITELJ~1\AppData\Local\Temp\Rar$DRa0.787\Sheena Žmavčić_8.r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56997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51520" y="304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 smtClean="0"/>
              <a:t>Sheena</a:t>
            </a:r>
            <a:r>
              <a:rPr lang="hr-HR" dirty="0" smtClean="0"/>
              <a:t> </a:t>
            </a:r>
            <a:r>
              <a:rPr lang="hr-HR" dirty="0" err="1" smtClean="0"/>
              <a:t>Žmavčić</a:t>
            </a:r>
            <a:r>
              <a:rPr lang="hr-HR" dirty="0" smtClean="0"/>
              <a:t>_8.r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3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UITELJ~1\AppData\Local\Temp\Rar$DRa0.787\Sara Leko_8.r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56997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40770" y="58353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Sara Leko_8.r, </a:t>
            </a:r>
          </a:p>
          <a:p>
            <a:r>
              <a:rPr lang="hr-HR" dirty="0" smtClean="0"/>
              <a:t>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53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UITELJ~1\AppData\Local\Temp\Rar$DRa0.787\Roza Božičević_7.r._1A_OŠ Malešnica, Zagr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6368"/>
            <a:ext cx="43539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51520" y="57154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Roza Božičević_7.r., OŠ Malešnica,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13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</TotalTime>
  <Words>169</Words>
  <Application>Microsoft Office PowerPoint</Application>
  <PresentationFormat>Prikaz na zaslonu (4:3)</PresentationFormat>
  <Paragraphs>41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Apotekarska</vt:lpstr>
      <vt:lpstr>NATJECANJE LIKOVNA KULTURA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NATJECANJE LIKOVNA KULTURA</dc:title>
  <dc:creator>Učitelji</dc:creator>
  <cp:lastModifiedBy>Učitelji</cp:lastModifiedBy>
  <cp:revision>3</cp:revision>
  <dcterms:created xsi:type="dcterms:W3CDTF">2022-03-02T11:59:58Z</dcterms:created>
  <dcterms:modified xsi:type="dcterms:W3CDTF">2022-03-02T12:31:09Z</dcterms:modified>
</cp:coreProperties>
</file>