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5EFE-1836-4DD6-A84C-4D82F192D448}" type="datetimeFigureOut">
              <a:rPr lang="hr-HR" smtClean="0"/>
              <a:t>13.3.2018.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4BBC-95DA-4996-B2C4-A239FB0836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674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5EFE-1836-4DD6-A84C-4D82F192D448}" type="datetimeFigureOut">
              <a:rPr lang="hr-HR" smtClean="0"/>
              <a:t>13.3.2018.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4BBC-95DA-4996-B2C4-A239FB0836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9126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5EFE-1836-4DD6-A84C-4D82F192D448}" type="datetimeFigureOut">
              <a:rPr lang="hr-HR" smtClean="0"/>
              <a:t>13.3.2018.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4BBC-95DA-4996-B2C4-A239FB0836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9664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5EFE-1836-4DD6-A84C-4D82F192D448}" type="datetimeFigureOut">
              <a:rPr lang="hr-HR" smtClean="0"/>
              <a:t>13.3.2018.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4BBC-95DA-4996-B2C4-A239FB0836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6904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5EFE-1836-4DD6-A84C-4D82F192D448}" type="datetimeFigureOut">
              <a:rPr lang="hr-HR" smtClean="0"/>
              <a:t>13.3.2018.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4BBC-95DA-4996-B2C4-A239FB0836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552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5EFE-1836-4DD6-A84C-4D82F192D448}" type="datetimeFigureOut">
              <a:rPr lang="hr-HR" smtClean="0"/>
              <a:t>13.3.2018.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4BBC-95DA-4996-B2C4-A239FB0836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1641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5EFE-1836-4DD6-A84C-4D82F192D448}" type="datetimeFigureOut">
              <a:rPr lang="hr-HR" smtClean="0"/>
              <a:t>13.3.2018.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4BBC-95DA-4996-B2C4-A239FB0836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052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5EFE-1836-4DD6-A84C-4D82F192D448}" type="datetimeFigureOut">
              <a:rPr lang="hr-HR" smtClean="0"/>
              <a:t>13.3.2018.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4BBC-95DA-4996-B2C4-A239FB0836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1666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5EFE-1836-4DD6-A84C-4D82F192D448}" type="datetimeFigureOut">
              <a:rPr lang="hr-HR" smtClean="0"/>
              <a:t>13.3.2018.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4BBC-95DA-4996-B2C4-A239FB0836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214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5EFE-1836-4DD6-A84C-4D82F192D448}" type="datetimeFigureOut">
              <a:rPr lang="hr-HR" smtClean="0"/>
              <a:t>13.3.2018.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4BBC-95DA-4996-B2C4-A239FB0836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3156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5EFE-1836-4DD6-A84C-4D82F192D448}" type="datetimeFigureOut">
              <a:rPr lang="hr-HR" smtClean="0"/>
              <a:t>13.3.2018.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4BBC-95DA-4996-B2C4-A239FB0836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9626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E5EFE-1836-4DD6-A84C-4D82F192D448}" type="datetimeFigureOut">
              <a:rPr lang="hr-HR" smtClean="0"/>
              <a:t>13.3.2018.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34BBC-95DA-4996-B2C4-A239FB0836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4370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Dan Žena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079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Međunarodni dan žena (skraćeno Dan žena) obilježava se 8. ožujka svake godine.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 smtClean="0"/>
          </a:p>
          <a:p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513" y="2636912"/>
            <a:ext cx="2703934" cy="3822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8432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Tog dana se slave ekonomska, politička i društvena dostignuća pripadnica ženskog spola. Prvi Dan žena je obilježen 8. ožujka 1909. u SAD-u deklaracijom koju je donijela Socijalistička partija Amerike.</a:t>
            </a: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677262"/>
            <a:ext cx="2052089" cy="318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638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Između ostalih važnih povijesnih događaja, njime se obilježava i požar u tvornici Triangle Shirtwaist u New Yorku 1911. godine kada je poginulo preko 140 žena.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49293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Nobelove nagrade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2210525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IMENA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GODINA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ZASTO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DORIS LESSING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2007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KNJIŽEVNOST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MAJKA</a:t>
                      </a:r>
                      <a:r>
                        <a:rPr lang="hr-HR" baseline="0" dirty="0" smtClean="0"/>
                        <a:t> TEREZIJA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1979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MIR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LINDA B. BUCK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2004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MEDICINA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MARIE CURIE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1903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FIZIKA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ŠIRIN EBADI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2003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mtClean="0"/>
                        <a:t>MIR</a:t>
                      </a:r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4543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107</Words>
  <Application>Microsoft Office PowerPoint</Application>
  <PresentationFormat>Prikaz na zaslonu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Tema sustava Office</vt:lpstr>
      <vt:lpstr>Dan Žena</vt:lpstr>
      <vt:lpstr>PowerPointova prezentacija</vt:lpstr>
      <vt:lpstr>PowerPointova prezentacija</vt:lpstr>
      <vt:lpstr>PowerPointova prezentacija</vt:lpstr>
      <vt:lpstr>Nobelove nagrade</vt:lpstr>
    </vt:vector>
  </TitlesOfParts>
  <Company>OŠ Malešnica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 Žena</dc:title>
  <dc:creator>Učenik</dc:creator>
  <cp:lastModifiedBy>Profesor</cp:lastModifiedBy>
  <cp:revision>3</cp:revision>
  <dcterms:created xsi:type="dcterms:W3CDTF">2018-03-13T13:19:40Z</dcterms:created>
  <dcterms:modified xsi:type="dcterms:W3CDTF">2018-03-13T14:36:18Z</dcterms:modified>
</cp:coreProperties>
</file>