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Stupac1</c:v>
                </c:pt>
              </c:strCache>
            </c:strRef>
          </c:tx>
          <c:invertIfNegative val="0"/>
          <c:cat>
            <c:numRef>
              <c:f>List1!$A$2:$A$7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2015</c:v>
                </c:pt>
              </c:numCache>
            </c:numRef>
          </c:cat>
          <c:val>
            <c:numRef>
              <c:f>List1!$B$2:$B$7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21024"/>
        <c:axId val="53514240"/>
      </c:barChart>
      <c:catAx>
        <c:axId val="592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514240"/>
        <c:crosses val="autoZero"/>
        <c:auto val="1"/>
        <c:lblAlgn val="ctr"/>
        <c:lblOffset val="100"/>
        <c:noMultiLvlLbl val="0"/>
      </c:catAx>
      <c:valAx>
        <c:axId val="53514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2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366F-F50B-4407-8BF4-DBF594E988B2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B6C59D-083F-45A5-B9CE-D19115393C3F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366F-F50B-4407-8BF4-DBF594E988B2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C59D-083F-45A5-B9CE-D19115393C3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366F-F50B-4407-8BF4-DBF594E988B2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6C59D-083F-45A5-B9CE-D19115393C3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366F-F50B-4407-8BF4-DBF594E988B2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B6C59D-083F-45A5-B9CE-D19115393C3F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366F-F50B-4407-8BF4-DBF594E988B2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B6C59D-083F-45A5-B9CE-D19115393C3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366F-F50B-4407-8BF4-DBF594E988B2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B6C59D-083F-45A5-B9CE-D19115393C3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366F-F50B-4407-8BF4-DBF594E988B2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B6C59D-083F-45A5-B9CE-D19115393C3F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366F-F50B-4407-8BF4-DBF594E988B2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B6C59D-083F-45A5-B9CE-D19115393C3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366F-F50B-4407-8BF4-DBF594E988B2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B6C59D-083F-45A5-B9CE-D19115393C3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366F-F50B-4407-8BF4-DBF594E988B2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B6C59D-083F-45A5-B9CE-D19115393C3F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366F-F50B-4407-8BF4-DBF594E988B2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B6C59D-083F-45A5-B9CE-D19115393C3F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E4E366F-F50B-4407-8BF4-DBF594E988B2}" type="datetimeFigureOut">
              <a:rPr lang="hr-HR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FB6C59D-083F-45A5-B9CE-D19115393C3F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Justin</a:t>
            </a:r>
            <a:r>
              <a:rPr lang="hr-HR" dirty="0" smtClean="0"/>
              <a:t> </a:t>
            </a:r>
            <a:r>
              <a:rPr lang="hr-HR" dirty="0" err="1" smtClean="0"/>
              <a:t>Bieber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By</a:t>
            </a:r>
            <a:r>
              <a:rPr lang="hr-HR" dirty="0" smtClean="0"/>
              <a:t>: Nika </a:t>
            </a:r>
            <a:r>
              <a:rPr lang="hr-HR" dirty="0" err="1" smtClean="0"/>
              <a:t>Vukadin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659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400" dirty="0" smtClean="0">
                <a:effectLst/>
                <a:cs typeface="Arial" panose="020B0604020202020204" pitchFamily="34" charset="0"/>
              </a:rPr>
              <a:t>Rođen je 1.3.1994, </a:t>
            </a:r>
            <a:r>
              <a:rPr lang="hr-HR" sz="1400" dirty="0" err="1" smtClean="0">
                <a:effectLst/>
                <a:cs typeface="Arial" panose="020B0604020202020204" pitchFamily="34" charset="0"/>
              </a:rPr>
              <a:t>Ontario</a:t>
            </a:r>
            <a:r>
              <a:rPr lang="hr-HR" sz="1400" dirty="0" smtClean="0">
                <a:effectLst/>
                <a:cs typeface="Arial" panose="020B0604020202020204" pitchFamily="34" charset="0"/>
              </a:rPr>
              <a:t>, Kanada</a:t>
            </a:r>
          </a:p>
          <a:p>
            <a:r>
              <a:rPr lang="hr-HR" sz="1400" dirty="0" err="1" smtClean="0">
                <a:effectLst/>
                <a:cs typeface="Arial" panose="020B0604020202020204" pitchFamily="34" charset="0"/>
              </a:rPr>
              <a:t>Justin</a:t>
            </a:r>
            <a:r>
              <a:rPr lang="hr-HR" sz="1400" dirty="0" smtClean="0">
                <a:effectLst/>
                <a:cs typeface="Arial" panose="020B0604020202020204" pitchFamily="34" charset="0"/>
              </a:rPr>
              <a:t> </a:t>
            </a:r>
            <a:r>
              <a:rPr lang="hr-HR" sz="1400" dirty="0" err="1">
                <a:effectLst/>
                <a:cs typeface="Arial" panose="020B0604020202020204" pitchFamily="34" charset="0"/>
              </a:rPr>
              <a:t>Drew</a:t>
            </a:r>
            <a:r>
              <a:rPr lang="hr-HR" sz="1400" dirty="0">
                <a:effectLst/>
                <a:cs typeface="Arial" panose="020B0604020202020204" pitchFamily="34" charset="0"/>
              </a:rPr>
              <a:t> </a:t>
            </a:r>
            <a:r>
              <a:rPr lang="hr-HR" sz="1400" dirty="0" err="1">
                <a:effectLst/>
                <a:cs typeface="Arial" panose="020B0604020202020204" pitchFamily="34" charset="0"/>
              </a:rPr>
              <a:t>Bieber</a:t>
            </a:r>
            <a:r>
              <a:rPr lang="hr-HR" sz="1400" dirty="0">
                <a:effectLst/>
                <a:cs typeface="Arial" panose="020B0604020202020204" pitchFamily="34" charset="0"/>
              </a:rPr>
              <a:t> je kanadski pop </a:t>
            </a:r>
            <a:r>
              <a:rPr lang="hr-HR" sz="1400" dirty="0" smtClean="0">
                <a:effectLst/>
                <a:cs typeface="Arial" panose="020B0604020202020204" pitchFamily="34" charset="0"/>
              </a:rPr>
              <a:t>pjevač </a:t>
            </a:r>
            <a:r>
              <a:rPr lang="hr-HR" sz="1400" dirty="0">
                <a:effectLst/>
                <a:cs typeface="Arial" panose="020B0604020202020204" pitchFamily="34" charset="0"/>
              </a:rPr>
              <a:t>i tekstopisac. Svjetsku slavu je stekao putem internetskog portala </a:t>
            </a:r>
            <a:r>
              <a:rPr lang="hr-HR" sz="1400" dirty="0" err="1">
                <a:effectLst/>
                <a:cs typeface="Arial" panose="020B0604020202020204" pitchFamily="34" charset="0"/>
              </a:rPr>
              <a:t>YouTube</a:t>
            </a:r>
            <a:r>
              <a:rPr lang="hr-HR" sz="1400" dirty="0">
                <a:effectLst/>
                <a:cs typeface="Arial" panose="020B0604020202020204" pitchFamily="34" charset="0"/>
              </a:rPr>
              <a:t>, gdje je postavljao svoje izvedbe pjesama glazbenika poput </a:t>
            </a:r>
            <a:r>
              <a:rPr lang="hr-HR" sz="1400" dirty="0" err="1">
                <a:effectLst/>
                <a:cs typeface="Arial" panose="020B0604020202020204" pitchFamily="34" charset="0"/>
              </a:rPr>
              <a:t>Alicia</a:t>
            </a:r>
            <a:r>
              <a:rPr lang="hr-HR" sz="1400" dirty="0">
                <a:effectLst/>
                <a:cs typeface="Arial" panose="020B0604020202020204" pitchFamily="34" charset="0"/>
              </a:rPr>
              <a:t> </a:t>
            </a:r>
            <a:r>
              <a:rPr lang="hr-HR" sz="1400" dirty="0" err="1">
                <a:effectLst/>
                <a:cs typeface="Arial" panose="020B0604020202020204" pitchFamily="34" charset="0"/>
              </a:rPr>
              <a:t>Keys</a:t>
            </a:r>
            <a:r>
              <a:rPr lang="hr-HR" sz="1400" dirty="0">
                <a:effectLst/>
                <a:cs typeface="Arial" panose="020B0604020202020204" pitchFamily="34" charset="0"/>
              </a:rPr>
              <a:t>, </a:t>
            </a:r>
            <a:r>
              <a:rPr lang="hr-HR" sz="1400" dirty="0" err="1">
                <a:effectLst/>
                <a:cs typeface="Arial" panose="020B0604020202020204" pitchFamily="34" charset="0"/>
              </a:rPr>
              <a:t>Justin</a:t>
            </a:r>
            <a:r>
              <a:rPr lang="hr-HR" sz="1400" dirty="0">
                <a:effectLst/>
                <a:cs typeface="Arial" panose="020B0604020202020204" pitchFamily="34" charset="0"/>
              </a:rPr>
              <a:t> </a:t>
            </a:r>
            <a:r>
              <a:rPr lang="hr-HR" sz="1400" dirty="0" err="1">
                <a:effectLst/>
                <a:cs typeface="Arial" panose="020B0604020202020204" pitchFamily="34" charset="0"/>
              </a:rPr>
              <a:t>Timberlake</a:t>
            </a:r>
            <a:r>
              <a:rPr lang="hr-HR" sz="1400" dirty="0">
                <a:effectLst/>
                <a:cs typeface="Arial" panose="020B0604020202020204" pitchFamily="34" charset="0"/>
              </a:rPr>
              <a:t> i </a:t>
            </a:r>
            <a:r>
              <a:rPr lang="hr-HR" sz="1400" dirty="0" err="1">
                <a:effectLst/>
                <a:cs typeface="Arial" panose="020B0604020202020204" pitchFamily="34" charset="0"/>
              </a:rPr>
              <a:t>Chris</a:t>
            </a:r>
            <a:r>
              <a:rPr lang="hr-HR" sz="1400" dirty="0">
                <a:effectLst/>
                <a:cs typeface="Arial" panose="020B0604020202020204" pitchFamily="34" charset="0"/>
              </a:rPr>
              <a:t> </a:t>
            </a:r>
            <a:r>
              <a:rPr lang="hr-HR" sz="1400" dirty="0" smtClean="0">
                <a:effectLst/>
                <a:cs typeface="Arial" panose="020B0604020202020204" pitchFamily="34" charset="0"/>
              </a:rPr>
              <a:t>Brown</a:t>
            </a:r>
          </a:p>
          <a:p>
            <a:r>
              <a:rPr lang="hr-HR" sz="1400" dirty="0" smtClean="0">
                <a:effectLst/>
                <a:cs typeface="Arial" panose="020B0604020202020204" pitchFamily="34" charset="0"/>
              </a:rPr>
              <a:t>Nakon </a:t>
            </a:r>
            <a:r>
              <a:rPr lang="hr-HR" sz="1400" dirty="0">
                <a:effectLst/>
                <a:cs typeface="Arial" panose="020B0604020202020204" pitchFamily="34" charset="0"/>
              </a:rPr>
              <a:t>što ga je otkrio njegov sadašnji menadžer </a:t>
            </a:r>
            <a:r>
              <a:rPr lang="hr-HR" sz="1400" dirty="0" err="1">
                <a:effectLst/>
                <a:cs typeface="Arial" panose="020B0604020202020204" pitchFamily="34" charset="0"/>
              </a:rPr>
              <a:t>Scooter</a:t>
            </a:r>
            <a:r>
              <a:rPr lang="hr-HR" sz="1400" dirty="0">
                <a:effectLst/>
                <a:cs typeface="Arial" panose="020B0604020202020204" pitchFamily="34" charset="0"/>
              </a:rPr>
              <a:t> Braun, </a:t>
            </a:r>
            <a:r>
              <a:rPr lang="hr-HR" sz="1400" dirty="0" err="1">
                <a:effectLst/>
                <a:cs typeface="Arial" panose="020B0604020202020204" pitchFamily="34" charset="0"/>
              </a:rPr>
              <a:t>Bieber</a:t>
            </a:r>
            <a:r>
              <a:rPr lang="hr-HR" sz="1400" dirty="0">
                <a:effectLst/>
                <a:cs typeface="Arial" panose="020B0604020202020204" pitchFamily="34" charset="0"/>
              </a:rPr>
              <a:t> je potpisao ugovor s diskografskom kućom Island </a:t>
            </a:r>
            <a:r>
              <a:rPr lang="hr-HR" sz="1400" dirty="0" err="1">
                <a:effectLst/>
                <a:cs typeface="Arial" panose="020B0604020202020204" pitchFamily="34" charset="0"/>
              </a:rPr>
              <a:t>Records</a:t>
            </a:r>
            <a:r>
              <a:rPr lang="hr-HR" sz="1400" dirty="0">
                <a:effectLst/>
                <a:cs typeface="Arial" panose="020B0604020202020204" pitchFamily="34" charset="0"/>
              </a:rPr>
              <a:t> uz veliku pomoć glazbenika </a:t>
            </a:r>
            <a:r>
              <a:rPr lang="hr-HR" sz="1400" dirty="0" err="1" smtClean="0">
                <a:effectLst/>
                <a:cs typeface="Arial" panose="020B0604020202020204" pitchFamily="34" charset="0"/>
              </a:rPr>
              <a:t>Ushera</a:t>
            </a:r>
            <a:endParaRPr lang="hr-HR" sz="1400" dirty="0" smtClean="0">
              <a:effectLst/>
              <a:cs typeface="Arial" panose="020B0604020202020204" pitchFamily="34" charset="0"/>
            </a:endParaRPr>
          </a:p>
          <a:p>
            <a:r>
              <a:rPr lang="hr-HR" sz="1400" dirty="0" smtClean="0"/>
              <a:t>Svira bubnjeve, gitaru i klavir.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510" y="3284984"/>
            <a:ext cx="3317354" cy="3264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31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128783"/>
              </p:ext>
            </p:extLst>
          </p:nvPr>
        </p:nvGraphicFramePr>
        <p:xfrm>
          <a:off x="1043609" y="764704"/>
          <a:ext cx="718599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079"/>
                <a:gridCol w="4244167"/>
                <a:gridCol w="2019745"/>
              </a:tblGrid>
              <a:tr h="36295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Naziv albuma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Godina izdanja</a:t>
                      </a:r>
                      <a:endParaRPr lang="hr-HR" dirty="0"/>
                    </a:p>
                  </a:txBody>
                  <a:tcPr/>
                </a:tc>
              </a:tr>
              <a:tr h="362950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My</a:t>
                      </a:r>
                      <a:r>
                        <a:rPr lang="hr-HR" dirty="0" smtClean="0"/>
                        <a:t> World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2009</a:t>
                      </a:r>
                      <a:endParaRPr lang="hr-HR" dirty="0"/>
                    </a:p>
                  </a:txBody>
                  <a:tcPr/>
                </a:tc>
              </a:tr>
              <a:tr h="362950"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My</a:t>
                      </a:r>
                      <a:r>
                        <a:rPr lang="hr-HR" dirty="0" smtClean="0"/>
                        <a:t> World</a:t>
                      </a:r>
                      <a:r>
                        <a:rPr lang="hr-HR" baseline="0" dirty="0" smtClean="0"/>
                        <a:t> 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2010</a:t>
                      </a:r>
                      <a:endParaRPr lang="hr-HR" dirty="0"/>
                    </a:p>
                  </a:txBody>
                  <a:tcPr/>
                </a:tc>
              </a:tr>
              <a:tr h="362950"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My</a:t>
                      </a:r>
                      <a:r>
                        <a:rPr lang="hr-HR" dirty="0" smtClean="0"/>
                        <a:t> World- </a:t>
                      </a:r>
                      <a:r>
                        <a:rPr lang="hr-HR" dirty="0" err="1" smtClean="0"/>
                        <a:t>The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collection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2010</a:t>
                      </a:r>
                      <a:endParaRPr lang="hr-HR" dirty="0"/>
                    </a:p>
                  </a:txBody>
                  <a:tcPr/>
                </a:tc>
              </a:tr>
              <a:tr h="362950"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My</a:t>
                      </a:r>
                      <a:r>
                        <a:rPr lang="hr-HR" dirty="0" smtClean="0"/>
                        <a:t> World-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baseline="0" dirty="0" err="1" smtClean="0"/>
                        <a:t>Acoustic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2010</a:t>
                      </a:r>
                      <a:endParaRPr lang="hr-HR" dirty="0"/>
                    </a:p>
                  </a:txBody>
                  <a:tcPr/>
                </a:tc>
              </a:tr>
              <a:tr h="362950"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Never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Say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Never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2011</a:t>
                      </a:r>
                    </a:p>
                  </a:txBody>
                  <a:tcPr/>
                </a:tc>
              </a:tr>
              <a:tr h="362950">
                <a:tc>
                  <a:txBody>
                    <a:bodyPr/>
                    <a:lstStyle/>
                    <a:p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Under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the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err="1" smtClean="0"/>
                        <a:t>Mistletoe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2011</a:t>
                      </a:r>
                      <a:endParaRPr lang="hr-HR" dirty="0"/>
                    </a:p>
                  </a:txBody>
                  <a:tcPr/>
                </a:tc>
              </a:tr>
              <a:tr h="362950">
                <a:tc>
                  <a:txBody>
                    <a:bodyPr/>
                    <a:lstStyle/>
                    <a:p>
                      <a:r>
                        <a:rPr lang="hr-HR" dirty="0" smtClean="0"/>
                        <a:t>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Belive</a:t>
                      </a:r>
                      <a:r>
                        <a:rPr lang="hr-HR" baseline="0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2012</a:t>
                      </a:r>
                      <a:endParaRPr lang="hr-HR" dirty="0"/>
                    </a:p>
                  </a:txBody>
                  <a:tcPr/>
                </a:tc>
              </a:tr>
              <a:tr h="362950">
                <a:tc>
                  <a:txBody>
                    <a:bodyPr/>
                    <a:lstStyle/>
                    <a:p>
                      <a:r>
                        <a:rPr lang="hr-HR" dirty="0" smtClean="0"/>
                        <a:t>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Belive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baseline="0" dirty="0" err="1" smtClean="0"/>
                        <a:t>Acoustic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2013</a:t>
                      </a:r>
                      <a:endParaRPr lang="hr-HR" dirty="0"/>
                    </a:p>
                  </a:txBody>
                  <a:tcPr/>
                </a:tc>
              </a:tr>
              <a:tr h="362950">
                <a:tc>
                  <a:txBody>
                    <a:bodyPr/>
                    <a:lstStyle/>
                    <a:p>
                      <a:r>
                        <a:rPr lang="hr-HR" dirty="0" smtClean="0"/>
                        <a:t>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Journals</a:t>
                      </a:r>
                      <a:r>
                        <a:rPr lang="hr-HR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2013</a:t>
                      </a:r>
                      <a:endParaRPr lang="hr-HR" dirty="0"/>
                    </a:p>
                  </a:txBody>
                  <a:tcPr/>
                </a:tc>
              </a:tr>
              <a:tr h="362950"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Purpose</a:t>
                      </a:r>
                      <a:r>
                        <a:rPr lang="hr-HR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2015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93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266822"/>
              </p:ext>
            </p:extLst>
          </p:nvPr>
        </p:nvGraphicFramePr>
        <p:xfrm>
          <a:off x="2133600" y="685800"/>
          <a:ext cx="609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Broj pjesama u svakoj godini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60824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10766"/>
            <a:ext cx="5794078" cy="2746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34" y="3356992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Slikovni rezultat za justin bieber albu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38454"/>
            <a:ext cx="4392488" cy="29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26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04694" y="5085184"/>
            <a:ext cx="4082792" cy="914400"/>
          </a:xfrm>
        </p:spPr>
        <p:txBody>
          <a:bodyPr/>
          <a:lstStyle/>
          <a:p>
            <a:r>
              <a:rPr lang="hr-HR" dirty="0" err="1" smtClean="0"/>
              <a:t>Justin</a:t>
            </a:r>
            <a:r>
              <a:rPr lang="hr-HR" dirty="0" smtClean="0"/>
              <a:t> </a:t>
            </a:r>
            <a:r>
              <a:rPr lang="hr-HR" dirty="0" err="1"/>
              <a:t>B</a:t>
            </a:r>
            <a:r>
              <a:rPr lang="hr-HR" dirty="0" err="1" smtClean="0"/>
              <a:t>ieber</a:t>
            </a:r>
            <a:r>
              <a:rPr lang="hr-HR" dirty="0" smtClean="0"/>
              <a:t> u Zagrebu 9.11.2016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126297" cy="289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45" y="3212975"/>
            <a:ext cx="5210755" cy="34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81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o">
  <a:themeElements>
    <a:clrScheme name="Prilagođeno 10">
      <a:dk1>
        <a:sysClr val="windowText" lastClr="000000"/>
      </a:dk1>
      <a:lt1>
        <a:srgbClr val="FFFFFF"/>
      </a:lt1>
      <a:dk2>
        <a:srgbClr val="009AD0"/>
      </a:dk2>
      <a:lt2>
        <a:srgbClr val="79FFB6"/>
      </a:lt2>
      <a:accent1>
        <a:srgbClr val="7030A0"/>
      </a:accent1>
      <a:accent2>
        <a:srgbClr val="FFC000"/>
      </a:accent2>
      <a:accent3>
        <a:srgbClr val="00B050"/>
      </a:accent3>
      <a:accent4>
        <a:srgbClr val="FF0000"/>
      </a:accent4>
      <a:accent5>
        <a:srgbClr val="00B0F0"/>
      </a:accent5>
      <a:accent6>
        <a:srgbClr val="CA1CCE"/>
      </a:accent6>
      <a:hlink>
        <a:srgbClr val="E7F808"/>
      </a:hlink>
      <a:folHlink>
        <a:srgbClr val="F6A568"/>
      </a:folHlink>
    </a:clrScheme>
    <a:fontScheme name="Elementarno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o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78</TotalTime>
  <Words>137</Words>
  <Application>Microsoft Office PowerPoint</Application>
  <PresentationFormat>Prikaz na zaslonu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Elementarno</vt:lpstr>
      <vt:lpstr>Justin Bieber</vt:lpstr>
      <vt:lpstr>PowerPointova prezentacija</vt:lpstr>
      <vt:lpstr>PowerPointova prezentacija</vt:lpstr>
      <vt:lpstr>Broj pjesama u svakoj godini</vt:lpstr>
      <vt:lpstr>PowerPointova prezentacija</vt:lpstr>
      <vt:lpstr>Justin Bieber u Zagrebu 9.11.2016</vt:lpstr>
    </vt:vector>
  </TitlesOfParts>
  <Company>OŠ Malešnica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Justin Bieber</dc:title>
  <dc:creator>Učenik</dc:creator>
  <cp:lastModifiedBy>Profesor</cp:lastModifiedBy>
  <cp:revision>7</cp:revision>
  <dcterms:created xsi:type="dcterms:W3CDTF">2018-03-06T14:05:30Z</dcterms:created>
  <dcterms:modified xsi:type="dcterms:W3CDTF">2018-03-16T12:56:20Z</dcterms:modified>
</cp:coreProperties>
</file>