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11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23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26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39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70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327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63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26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32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78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90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FFBF2-273F-4A3C-AE4E-8E36FEA256E0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FFCC-7339-4D1D-813F-08B912D3B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1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65696" y="-490667"/>
            <a:ext cx="9144000" cy="2387600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ŽENA</a:t>
            </a:r>
            <a:endParaRPr lang="hr-H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6" y="1896933"/>
            <a:ext cx="6605517" cy="47724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696" y="2339098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8. ožujak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712511"/>
            <a:ext cx="10515600" cy="4351338"/>
          </a:xfrm>
        </p:spPr>
        <p:txBody>
          <a:bodyPr/>
          <a:lstStyle/>
          <a:p>
            <a:r>
              <a:rPr lang="hr-HR" dirty="0" smtClean="0"/>
              <a:t>Dan žena obilježava se 8. ožujka svake godine</a:t>
            </a:r>
          </a:p>
          <a:p>
            <a:r>
              <a:rPr lang="hr-HR" dirty="0" smtClean="0"/>
              <a:t>Tog dana se slave ekonomska, politička i društvena dostignuća pripadnica ženskog spola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6861"/>
            <a:ext cx="4498077" cy="28112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65" y="2661313"/>
            <a:ext cx="7302235" cy="41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DAN ŽENA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smtClean="0"/>
              <a:t>Prvi </a:t>
            </a:r>
            <a:r>
              <a:rPr lang="hr-HR" dirty="0" smtClean="0"/>
              <a:t>Dan žena je obilježen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8. ožujka 1909. u SAD-u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deklaracijom koju je donijela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Socijalistička partija Amerike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69" y="1027906"/>
            <a:ext cx="3465962" cy="52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POŽAR U TVORNICI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Između ostalih važnih povijesnih događaja, njime se obilježava i požar u tvornici Triangle </a:t>
            </a:r>
            <a:r>
              <a:rPr lang="hr-HR" dirty="0" err="1" smtClean="0"/>
              <a:t>Shirtwaist</a:t>
            </a:r>
            <a:r>
              <a:rPr lang="hr-HR" dirty="0" smtClean="0"/>
              <a:t> u New Yorku 1911. godine kada je poginulo preko 140 žena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3244401"/>
            <a:ext cx="4953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ŽENSKA KONFERENCIJA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Godine 1910. prva međunarodna ženska konferencija bila je održana u Kopenhagenu u organizaciji Socijalističke </a:t>
            </a:r>
            <a:r>
              <a:rPr lang="hr-HR" dirty="0" err="1" smtClean="0"/>
              <a:t>Internacionale</a:t>
            </a:r>
            <a:r>
              <a:rPr lang="hr-HR" dirty="0" smtClean="0"/>
              <a:t> te ustanovila 'Međunarodni dan žena' na prijedlog slavne njemačke </a:t>
            </a:r>
            <a:r>
              <a:rPr lang="hr-HR" dirty="0" err="1" smtClean="0"/>
              <a:t>socijalistice</a:t>
            </a:r>
            <a:r>
              <a:rPr lang="hr-HR" dirty="0" smtClean="0"/>
              <a:t> </a:t>
            </a:r>
            <a:r>
              <a:rPr lang="hr-HR" dirty="0" err="1" smtClean="0"/>
              <a:t>Clare</a:t>
            </a:r>
            <a:r>
              <a:rPr lang="hr-HR" dirty="0" smtClean="0"/>
              <a:t> </a:t>
            </a:r>
            <a:r>
              <a:rPr lang="hr-HR" dirty="0" err="1" smtClean="0"/>
              <a:t>Zetkin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46" y="3388057"/>
            <a:ext cx="5792716" cy="32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Clara</a:t>
            </a:r>
            <a:r>
              <a:rPr lang="hr-HR" dirty="0" smtClean="0"/>
              <a:t> </a:t>
            </a:r>
            <a:r>
              <a:rPr lang="hr-HR" dirty="0" err="1" smtClean="0"/>
              <a:t>Zetkin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njemačka revolucionarka i članica međunarodnoga radničkog pokreta</a:t>
            </a:r>
          </a:p>
          <a:p>
            <a:r>
              <a:rPr lang="hr-HR" dirty="0" smtClean="0"/>
              <a:t>Socijalističkom pokretu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je prišla još 1880-ih</a:t>
            </a:r>
          </a:p>
          <a:p>
            <a:r>
              <a:rPr lang="hr-HR" dirty="0" smtClean="0"/>
              <a:t>1907. je organizirala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prvu međunarodnu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konferenciju žena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61" y="2269852"/>
            <a:ext cx="2849682" cy="44455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669" y="2269852"/>
            <a:ext cx="2975548" cy="4445504"/>
          </a:xfrm>
          <a:prstGeom prst="rect">
            <a:avLst/>
          </a:prstGeom>
        </p:spPr>
      </p:pic>
      <p:sp>
        <p:nvSpPr>
          <p:cNvPr id="10" name="Zvijezda s 5 krakova 9"/>
          <p:cNvSpPr/>
          <p:nvPr/>
        </p:nvSpPr>
        <p:spPr>
          <a:xfrm>
            <a:off x="3837722" y="435282"/>
            <a:ext cx="982639" cy="9658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1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433910"/>
              </p:ext>
            </p:extLst>
          </p:nvPr>
        </p:nvGraphicFramePr>
        <p:xfrm>
          <a:off x="838200" y="1143234"/>
          <a:ext cx="10548581" cy="4356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40740">
                  <a:extLst>
                    <a:ext uri="{9D8B030D-6E8A-4147-A177-3AD203B41FA5}">
                      <a16:colId xmlns:a16="http://schemas.microsoft.com/office/drawing/2014/main" xmlns="" val="4201402837"/>
                    </a:ext>
                  </a:extLst>
                </a:gridCol>
                <a:gridCol w="5307841">
                  <a:extLst>
                    <a:ext uri="{9D8B030D-6E8A-4147-A177-3AD203B41FA5}">
                      <a16:colId xmlns:a16="http://schemas.microsoft.com/office/drawing/2014/main" xmlns="" val="45891240"/>
                    </a:ext>
                  </a:extLst>
                </a:gridCol>
              </a:tblGrid>
              <a:tr h="1398232">
                <a:tc>
                  <a:txBody>
                    <a:bodyPr/>
                    <a:lstStyle/>
                    <a:p>
                      <a:pPr algn="ctr"/>
                      <a:r>
                        <a:rPr lang="hr-HR" sz="6000" dirty="0" smtClean="0"/>
                        <a:t>DOGAĐAJ</a:t>
                      </a:r>
                      <a:endParaRPr lang="hr-HR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6000" dirty="0" smtClean="0"/>
                        <a:t>GODINA</a:t>
                      </a:r>
                      <a:endParaRPr lang="hr-HR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6150491"/>
                  </a:ext>
                </a:extLst>
              </a:tr>
              <a:tr h="739645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PRVI DAN ŽENA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1909</a:t>
                      </a:r>
                      <a:endParaRPr lang="hr-H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549719"/>
                  </a:ext>
                </a:extLst>
              </a:tr>
              <a:tr h="739645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POŽAR</a:t>
                      </a:r>
                      <a:r>
                        <a:rPr lang="hr-HR" sz="2800" baseline="0" dirty="0" smtClean="0"/>
                        <a:t> U TVORNICI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1911</a:t>
                      </a:r>
                      <a:endParaRPr lang="hr-H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2861346"/>
                  </a:ext>
                </a:extLst>
              </a:tr>
              <a:tr h="739645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PRVA ŽENSKA KONFERENCIJA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1910</a:t>
                      </a:r>
                      <a:endParaRPr lang="hr-H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5799453"/>
                  </a:ext>
                </a:extLst>
              </a:tr>
              <a:tr h="739645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MEĐUNARODNA GODINA</a:t>
                      </a:r>
                      <a:r>
                        <a:rPr lang="hr-HR" sz="2800" baseline="0" dirty="0" smtClean="0"/>
                        <a:t> ŽENA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1975</a:t>
                      </a:r>
                      <a:endParaRPr lang="hr-H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91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7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159</Words>
  <Application>Microsoft Office PowerPoint</Application>
  <PresentationFormat>Prilagođeno</PresentationFormat>
  <Paragraphs>31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DAN ŽENA</vt:lpstr>
      <vt:lpstr>8. ožujak</vt:lpstr>
      <vt:lpstr>PRVI DAN ŽENA</vt:lpstr>
      <vt:lpstr>POŽAR U TVORNICI</vt:lpstr>
      <vt:lpstr>ŽENSKA KONFERENCIJA</vt:lpstr>
      <vt:lpstr>Clara Zetkin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ŽENA</dc:title>
  <dc:creator>Učenik</dc:creator>
  <cp:lastModifiedBy>Profesor</cp:lastModifiedBy>
  <cp:revision>7</cp:revision>
  <dcterms:created xsi:type="dcterms:W3CDTF">2018-03-08T13:13:27Z</dcterms:created>
  <dcterms:modified xsi:type="dcterms:W3CDTF">2018-03-16T12:34:34Z</dcterms:modified>
</cp:coreProperties>
</file>