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ijetli stil 2 - Isticanj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85B6CEE-9D0F-4A6E-99AD-348D8C50DA8B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EF74558-5765-44B5-B4EC-A11A1375B9C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6CEE-9D0F-4A6E-99AD-348D8C50DA8B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4558-5765-44B5-B4EC-A11A1375B9C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6CEE-9D0F-4A6E-99AD-348D8C50DA8B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4558-5765-44B5-B4EC-A11A1375B9C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6CEE-9D0F-4A6E-99AD-348D8C50DA8B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4558-5765-44B5-B4EC-A11A1375B9C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6CEE-9D0F-4A6E-99AD-348D8C50DA8B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4558-5765-44B5-B4EC-A11A1375B9C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6CEE-9D0F-4A6E-99AD-348D8C50DA8B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4558-5765-44B5-B4EC-A11A1375B9C2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6CEE-9D0F-4A6E-99AD-348D8C50DA8B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4558-5765-44B5-B4EC-A11A1375B9C2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6CEE-9D0F-4A6E-99AD-348D8C50DA8B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4558-5765-44B5-B4EC-A11A1375B9C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6CEE-9D0F-4A6E-99AD-348D8C50DA8B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4558-5765-44B5-B4EC-A11A1375B9C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85B6CEE-9D0F-4A6E-99AD-348D8C50DA8B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EF74558-5765-44B5-B4EC-A11A1375B9C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85B6CEE-9D0F-4A6E-99AD-348D8C50DA8B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EF74558-5765-44B5-B4EC-A11A1375B9C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85B6CEE-9D0F-4A6E-99AD-348D8C50DA8B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EF74558-5765-44B5-B4EC-A11A1375B9C2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Harry</a:t>
            </a:r>
            <a:r>
              <a:rPr lang="hr-HR" dirty="0" smtClean="0"/>
              <a:t> </a:t>
            </a:r>
            <a:r>
              <a:rPr lang="hr-HR" dirty="0" err="1" smtClean="0"/>
              <a:t>Potter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Izradila:Katarina Bevanda samo za istinske čarobnjake!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416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Knjiga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Što mislite je li prvo napisana knjiga pa se po njoj radio film ili obrnuto?</a:t>
            </a:r>
          </a:p>
          <a:p>
            <a:r>
              <a:rPr lang="hr-HR" dirty="0" smtClean="0"/>
              <a:t>Pa evo otkriti ćemo vam knjiga</a:t>
            </a:r>
          </a:p>
          <a:p>
            <a:r>
              <a:rPr lang="hr-HR" dirty="0" err="1" smtClean="0"/>
              <a:t>Harry</a:t>
            </a:r>
            <a:r>
              <a:rPr lang="hr-HR" dirty="0" smtClean="0"/>
              <a:t> </a:t>
            </a:r>
            <a:r>
              <a:rPr lang="hr-HR" dirty="0" err="1" smtClean="0"/>
              <a:t>Potter</a:t>
            </a:r>
            <a:r>
              <a:rPr lang="hr-HR" dirty="0" smtClean="0"/>
              <a:t> je serijal od osam dijelova</a:t>
            </a:r>
          </a:p>
          <a:p>
            <a:r>
              <a:rPr lang="hr-HR" dirty="0" smtClean="0"/>
              <a:t>Knjiga opisuje avanture dječaka i njegovih najboljih prijatelja a o njima ćemo kasnije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2987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J.K.Rowling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Hajdemo malo da vas upoznamo s spisateljicom</a:t>
            </a:r>
          </a:p>
          <a:p>
            <a:r>
              <a:rPr lang="hr-HR" dirty="0" smtClean="0"/>
              <a:t>Kao prvo i prvo pravi čarobnjak zna kako se zapravo zove ova vještica (vještica je naziv za čarobnjaka ženskog podrijetla a ne uvreda ili da je ta osoba zločesta)</a:t>
            </a:r>
          </a:p>
          <a:p>
            <a:r>
              <a:rPr lang="hr-HR" dirty="0" smtClean="0"/>
              <a:t>Sada kada smo napravili mali uvod idemo sada službeno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6001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err="1" smtClean="0"/>
              <a:t>J.K</a:t>
            </a:r>
            <a:r>
              <a:rPr lang="hr-HR" dirty="0" smtClean="0"/>
              <a:t>. Rowling kao prvo to nije njeno pravo ime </a:t>
            </a:r>
            <a:r>
              <a:rPr lang="hr-HR" dirty="0"/>
              <a:t>njeno pravo ime je </a:t>
            </a:r>
            <a:r>
              <a:rPr lang="hr-HR" dirty="0" err="1" smtClean="0"/>
              <a:t>Joanne</a:t>
            </a:r>
            <a:r>
              <a:rPr lang="hr-HR" dirty="0"/>
              <a:t> </a:t>
            </a:r>
            <a:r>
              <a:rPr lang="hr-HR" dirty="0" smtClean="0"/>
              <a:t>Rowling </a:t>
            </a:r>
          </a:p>
          <a:p>
            <a:r>
              <a:rPr lang="hr-HR" dirty="0" smtClean="0"/>
              <a:t>Ovo slovo K je zapravo početak imena od </a:t>
            </a:r>
            <a:r>
              <a:rPr lang="hr-HR" dirty="0"/>
              <a:t>njene bake </a:t>
            </a:r>
            <a:r>
              <a:rPr lang="hr-HR" dirty="0" err="1" smtClean="0"/>
              <a:t>Kathleen</a:t>
            </a:r>
            <a:r>
              <a:rPr lang="hr-HR" dirty="0" smtClean="0"/>
              <a:t> </a:t>
            </a:r>
          </a:p>
          <a:p>
            <a:r>
              <a:rPr lang="hr-HR" dirty="0" smtClean="0"/>
              <a:t>Preporučeno </a:t>
            </a:r>
            <a:r>
              <a:rPr lang="hr-HR" dirty="0"/>
              <a:t>joj je da piše pod pseudonimom kako dječaci kao čitatelji ne bi zazirali od ženske spisateljice</a:t>
            </a:r>
          </a:p>
          <a:p>
            <a:r>
              <a:rPr lang="hr-HR" dirty="0" smtClean="0"/>
              <a:t>Knjiga je odbijena 12 puta dok nije našla izdavača ima još toga ali hajdemo sada na knjigu</a:t>
            </a:r>
          </a:p>
          <a:p>
            <a:endParaRPr lang="hr-HR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40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731342"/>
              </p:ext>
            </p:extLst>
          </p:nvPr>
        </p:nvGraphicFramePr>
        <p:xfrm>
          <a:off x="1463675" y="2119313"/>
          <a:ext cx="6196014" cy="33375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98007"/>
                <a:gridCol w="3098007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Knjige</a:t>
                      </a:r>
                      <a:r>
                        <a:rPr lang="hr-HR" baseline="0" dirty="0" smtClean="0"/>
                        <a:t> i godine</a:t>
                      </a:r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Kamen</a:t>
                      </a:r>
                      <a:r>
                        <a:rPr lang="hr-HR" baseline="0" dirty="0" smtClean="0"/>
                        <a:t> mudraca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26. lipnja 1997.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Odaja tajni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2. srpnja 1998.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Zatočenik </a:t>
                      </a:r>
                      <a:r>
                        <a:rPr lang="hr-HR" dirty="0" err="1" smtClean="0"/>
                        <a:t>Azkabana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8. srpnja 1999. 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Plameni pehar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8. srpnja 2000. 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Red feniksa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21. lipnja 2003.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Princ miješane krvi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16. srpnja 2005.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Darovi smrti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21. srpnja 2007.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kstniOkvir 4"/>
          <p:cNvSpPr txBox="1"/>
          <p:nvPr/>
        </p:nvSpPr>
        <p:spPr>
          <a:xfrm>
            <a:off x="1462512" y="5116542"/>
            <a:ext cx="620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</a:t>
            </a:r>
            <a:r>
              <a:rPr lang="hr-HR" dirty="0" smtClean="0"/>
              <a:t>kleto dijete                                  7.lipanj 2016.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0029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Hogwarts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Da razriješimo jednu stvar naravno da sam i ja vještica i ima ih dosta ali za njih se ne zna a za mene zna samo moja obitelj</a:t>
            </a:r>
          </a:p>
          <a:p>
            <a:r>
              <a:rPr lang="hr-HR" dirty="0" smtClean="0"/>
              <a:t>Naime </a:t>
            </a:r>
            <a:r>
              <a:rPr lang="hr-HR" dirty="0" err="1" smtClean="0"/>
              <a:t>Hogwarts</a:t>
            </a:r>
            <a:r>
              <a:rPr lang="hr-HR" dirty="0" smtClean="0"/>
              <a:t> se dijeli na četiri doma a to su </a:t>
            </a:r>
            <a:r>
              <a:rPr lang="hr-HR" dirty="0" err="1" smtClean="0"/>
              <a:t>Slytherin</a:t>
            </a:r>
            <a:r>
              <a:rPr lang="hr-HR" dirty="0" smtClean="0"/>
              <a:t>, </a:t>
            </a:r>
            <a:r>
              <a:rPr lang="hr-HR" dirty="0" err="1" smtClean="0"/>
              <a:t>Hufflepuf</a:t>
            </a:r>
            <a:r>
              <a:rPr lang="hr-HR" dirty="0" smtClean="0"/>
              <a:t>, </a:t>
            </a:r>
            <a:r>
              <a:rPr lang="hr-HR" dirty="0" err="1" smtClean="0"/>
              <a:t>Gryffindor</a:t>
            </a:r>
            <a:r>
              <a:rPr lang="hr-HR" dirty="0" smtClean="0"/>
              <a:t>, </a:t>
            </a:r>
            <a:r>
              <a:rPr lang="hr-HR" dirty="0" err="1" smtClean="0"/>
              <a:t>Ravenclaw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6897871" cy="354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363" y="2006934"/>
            <a:ext cx="3384376" cy="365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71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Poznate čarolije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670770"/>
            <a:ext cx="2664296" cy="4562150"/>
          </a:xfrm>
        </p:spPr>
      </p:pic>
    </p:spTree>
    <p:extLst>
      <p:ext uri="{BB962C8B-B14F-4D97-AF65-F5344CB8AC3E}">
        <p14:creationId xmlns:p14="http://schemas.microsoft.com/office/powerpoint/2010/main" val="337916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8000" dirty="0" smtClean="0"/>
              <a:t>Kraj!!! </a:t>
            </a:r>
            <a:endParaRPr lang="hr-HR" sz="2000" dirty="0"/>
          </a:p>
          <a:p>
            <a:pPr marL="0" indent="0">
              <a:buNone/>
            </a:pPr>
            <a:r>
              <a:rPr lang="hr-HR" sz="2000" dirty="0" smtClean="0"/>
              <a:t>Pazite se kada izvodite čarolije može biti i opasno!</a:t>
            </a:r>
            <a:endParaRPr lang="hr-HR" sz="80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789040"/>
            <a:ext cx="3282091" cy="231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ibadača">
  <a:themeElements>
    <a:clrScheme name="Pribadač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ribadač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ibadač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97</TotalTime>
  <Words>278</Words>
  <Application>Microsoft Office PowerPoint</Application>
  <PresentationFormat>Prikaz na zaslonu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Pribadača</vt:lpstr>
      <vt:lpstr>Harry Potter</vt:lpstr>
      <vt:lpstr>Knjiga </vt:lpstr>
      <vt:lpstr>J.K.Rowling</vt:lpstr>
      <vt:lpstr>PowerPointova prezentacija</vt:lpstr>
      <vt:lpstr>PowerPointova prezentacija</vt:lpstr>
      <vt:lpstr>Hogwarts </vt:lpstr>
      <vt:lpstr>Poznate čarolije</vt:lpstr>
      <vt:lpstr>PowerPointova prezentacija</vt:lpstr>
    </vt:vector>
  </TitlesOfParts>
  <Company>OŠ Malešnica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Harry Potter</dc:title>
  <dc:creator>Učenik</dc:creator>
  <cp:lastModifiedBy>Profesor</cp:lastModifiedBy>
  <cp:revision>10</cp:revision>
  <dcterms:created xsi:type="dcterms:W3CDTF">2018-03-16T12:22:43Z</dcterms:created>
  <dcterms:modified xsi:type="dcterms:W3CDTF">2018-03-16T14:04:05Z</dcterms:modified>
</cp:coreProperties>
</file>