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963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32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32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594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292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4631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3431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1558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85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11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96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38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86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62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0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2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254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9EC060-8100-4655-B02C-CC4E8A0A33C1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9F320-93AB-4BBF-9D13-5EE1E8858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029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VALENTINOVO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Antea</a:t>
            </a:r>
            <a:r>
              <a:rPr lang="hr-HR" dirty="0" smtClean="0"/>
              <a:t> jarak,5.d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5699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6112" y="772732"/>
            <a:ext cx="9403742" cy="5475667"/>
          </a:xfrm>
        </p:spPr>
        <p:txBody>
          <a:bodyPr>
            <a:normAutofit/>
          </a:bodyPr>
          <a:lstStyle/>
          <a:p>
            <a:r>
              <a:rPr lang="hr-HR" sz="3200" dirty="0" smtClean="0"/>
              <a:t>Valentinovo (Dan sv. Valentina) se održava 14. veljače svake godine. Taj dan se ujedno i obilježava kao Dan zaljubljenih. 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044863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63691" y="623552"/>
            <a:ext cx="3401063" cy="1447800"/>
          </a:xfrm>
        </p:spPr>
        <p:txBody>
          <a:bodyPr/>
          <a:lstStyle/>
          <a:p>
            <a:r>
              <a:rPr lang="hr-HR" sz="2800" dirty="0" smtClean="0"/>
              <a:t>Sv. Valentin</a:t>
            </a:r>
            <a:endParaRPr lang="hr-HR" sz="28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42" y="1190223"/>
            <a:ext cx="3155323" cy="4476481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63691" y="2420943"/>
            <a:ext cx="3781796" cy="3245762"/>
          </a:xfrm>
        </p:spPr>
        <p:txBody>
          <a:bodyPr>
            <a:normAutofit/>
          </a:bodyPr>
          <a:lstStyle/>
          <a:p>
            <a:r>
              <a:rPr lang="hr-HR" sz="1800" dirty="0" smtClean="0"/>
              <a:t>Svatom Valentin je bio svećenik i mučenik. Živio je u  3. stoljeću. Rođen je oko 175. </a:t>
            </a:r>
            <a:r>
              <a:rPr lang="hr-HR" sz="1800" dirty="0" err="1" smtClean="0"/>
              <a:t>godine,a</a:t>
            </a:r>
            <a:r>
              <a:rPr lang="hr-HR" sz="1800" dirty="0" smtClean="0"/>
              <a:t> preminuo oko 269. godine. On je zaštitnik ljubavi  i brakova. Njegov se blagdan slavi 14. </a:t>
            </a:r>
            <a:r>
              <a:rPr lang="hr-HR" sz="1800" dirty="0" err="1" smtClean="0"/>
              <a:t>veljače,a</a:t>
            </a:r>
            <a:r>
              <a:rPr lang="hr-HR" sz="1800" dirty="0" smtClean="0"/>
              <a:t> poznat je kao </a:t>
            </a:r>
            <a:r>
              <a:rPr lang="hr-HR" sz="1800" dirty="0" err="1" smtClean="0"/>
              <a:t>Valetniovo</a:t>
            </a:r>
            <a:r>
              <a:rPr lang="hr-HR" sz="1800" dirty="0" smtClean="0"/>
              <a:t> ili Dan zaljubljenih.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793067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68282" y="1107516"/>
            <a:ext cx="3422676" cy="1447800"/>
          </a:xfrm>
        </p:spPr>
        <p:txBody>
          <a:bodyPr/>
          <a:lstStyle/>
          <a:p>
            <a:r>
              <a:rPr lang="hr-HR" dirty="0" smtClean="0"/>
              <a:t>Čestitke za Valentinovo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138" y="1831416"/>
            <a:ext cx="5133975" cy="3495675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68282" y="2833352"/>
            <a:ext cx="3422676" cy="3657600"/>
          </a:xfrm>
        </p:spPr>
        <p:txBody>
          <a:bodyPr>
            <a:noAutofit/>
          </a:bodyPr>
          <a:lstStyle/>
          <a:p>
            <a:r>
              <a:rPr lang="hr-HR" sz="1600" dirty="0" smtClean="0"/>
              <a:t>Najstariju čestitku za Valentinovo napisao je francuski </a:t>
            </a:r>
            <a:r>
              <a:rPr lang="hr-HR" sz="1600" dirty="0" err="1" smtClean="0"/>
              <a:t>vojsvoda</a:t>
            </a:r>
            <a:r>
              <a:rPr lang="hr-HR" sz="1600" dirty="0" smtClean="0"/>
              <a:t> Karlo </a:t>
            </a:r>
            <a:r>
              <a:rPr lang="hr-HR" sz="1600" dirty="0" err="1" smtClean="0"/>
              <a:t>Orleanski</a:t>
            </a:r>
            <a:r>
              <a:rPr lang="hr-HR" sz="1600" dirty="0" smtClean="0"/>
              <a:t>. Namijenio ju je svojoj supruzi  dok je bio u zatočeništvu u Engleskoj. Svake se godine za Valentinovo pošalje oko milijardu čestitki. U </a:t>
            </a:r>
            <a:r>
              <a:rPr lang="hr-HR" sz="1600" dirty="0" err="1" smtClean="0"/>
              <a:t>Americi,zanimljivo,čak</a:t>
            </a:r>
            <a:r>
              <a:rPr lang="hr-HR" sz="1600" dirty="0" smtClean="0"/>
              <a:t> 15 posto </a:t>
            </a:r>
            <a:r>
              <a:rPr lang="hr-HR" sz="1600" dirty="0" err="1" smtClean="0"/>
              <a:t>čestiki</a:t>
            </a:r>
            <a:r>
              <a:rPr lang="hr-HR" sz="1600" dirty="0" smtClean="0"/>
              <a:t> djevojke pošalju same sebi.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099442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53086" y="778099"/>
            <a:ext cx="3401063" cy="1447800"/>
          </a:xfrm>
        </p:spPr>
        <p:txBody>
          <a:bodyPr/>
          <a:lstStyle/>
          <a:p>
            <a:r>
              <a:rPr lang="hr-HR" sz="2800" dirty="0" smtClean="0"/>
              <a:t>Cvijeće za Valentinovo </a:t>
            </a:r>
            <a:endParaRPr lang="hr-HR" sz="28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93" y="1205429"/>
            <a:ext cx="4198681" cy="4239902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53086" y="2691399"/>
            <a:ext cx="3401062" cy="2895599"/>
          </a:xfrm>
        </p:spPr>
        <p:txBody>
          <a:bodyPr>
            <a:normAutofit/>
          </a:bodyPr>
          <a:lstStyle/>
          <a:p>
            <a:r>
              <a:rPr lang="hr-HR" sz="1800" dirty="0" smtClean="0"/>
              <a:t>Valentinovo </a:t>
            </a:r>
            <a:r>
              <a:rPr lang="hr-HR" sz="1800" dirty="0" err="1" smtClean="0"/>
              <a:t>je,uz</a:t>
            </a:r>
            <a:r>
              <a:rPr lang="hr-HR" sz="1800" dirty="0" smtClean="0"/>
              <a:t> Majčin </a:t>
            </a:r>
            <a:r>
              <a:rPr lang="hr-HR" sz="1800" dirty="0" err="1" smtClean="0"/>
              <a:t>dan,dan</a:t>
            </a:r>
            <a:r>
              <a:rPr lang="hr-HR" sz="1800" dirty="0" smtClean="0"/>
              <a:t> i kada se poklanja najviše cvijeća. Svake godine djevojke i žene širom svijeta na Valentinovo zajedno dobiju oko 50 milijuna ruža.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84063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63690" y="584915"/>
            <a:ext cx="3401063" cy="1447800"/>
          </a:xfrm>
        </p:spPr>
        <p:txBody>
          <a:bodyPr/>
          <a:lstStyle/>
          <a:p>
            <a:r>
              <a:rPr lang="hr-HR" sz="2800" dirty="0" err="1" smtClean="0"/>
              <a:t>Kupid</a:t>
            </a:r>
            <a:r>
              <a:rPr lang="hr-HR" sz="2800" dirty="0" smtClean="0"/>
              <a:t> 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63690" y="2433821"/>
            <a:ext cx="3401062" cy="2895599"/>
          </a:xfrm>
        </p:spPr>
        <p:txBody>
          <a:bodyPr>
            <a:normAutofit/>
          </a:bodyPr>
          <a:lstStyle/>
          <a:p>
            <a:r>
              <a:rPr lang="hr-HR" sz="1800" dirty="0" smtClean="0"/>
              <a:t>Simbol </a:t>
            </a:r>
            <a:r>
              <a:rPr lang="hr-HR" sz="1800" dirty="0"/>
              <a:t>V</a:t>
            </a:r>
            <a:r>
              <a:rPr lang="hr-HR" sz="1800" dirty="0" smtClean="0"/>
              <a:t>alentinova je i </a:t>
            </a:r>
            <a:r>
              <a:rPr lang="hr-HR" sz="1800" dirty="0" err="1" smtClean="0"/>
              <a:t>Kupid,starorimski</a:t>
            </a:r>
            <a:r>
              <a:rPr lang="hr-HR" sz="1800" dirty="0" smtClean="0"/>
              <a:t> bog ljubavi. Često se prikazuje kako drži luk i strijelu jer se vjeruje da se onaj kojeg on pogodi svojom čarobnom </a:t>
            </a:r>
            <a:r>
              <a:rPr lang="hr-HR" sz="1800" dirty="0" err="1" smtClean="0"/>
              <a:t>strtelicom</a:t>
            </a:r>
            <a:r>
              <a:rPr lang="hr-HR" sz="1800" dirty="0" smtClean="0"/>
              <a:t> odmah zaljubi.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127387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3730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193</Words>
  <Application>Microsoft Office PowerPoint</Application>
  <PresentationFormat>Široki zaslon</PresentationFormat>
  <Paragraphs>12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VALENTINOVO</vt:lpstr>
      <vt:lpstr>PowerPointova prezentacija</vt:lpstr>
      <vt:lpstr>Sv. Valentin</vt:lpstr>
      <vt:lpstr>Čestitke za Valentinovo</vt:lpstr>
      <vt:lpstr>Cvijeće za Valentinovo </vt:lpstr>
      <vt:lpstr>Kupid 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10</cp:revision>
  <dcterms:created xsi:type="dcterms:W3CDTF">2019-01-29T07:54:47Z</dcterms:created>
  <dcterms:modified xsi:type="dcterms:W3CDTF">2019-01-29T09:37:21Z</dcterms:modified>
</cp:coreProperties>
</file>