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pjesama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6"/>
                <c:pt idx="0">
                  <c:v>The Clash</c:v>
                </c:pt>
                <c:pt idx="1">
                  <c:v>Give ´Em Enough Rope
</c:v>
                </c:pt>
                <c:pt idx="2">
                  <c:v>London Calling</c:v>
                </c:pt>
                <c:pt idx="3">
                  <c:v>Sandinista!</c:v>
                </c:pt>
                <c:pt idx="4">
                  <c:v>Combat Rock</c:v>
                </c:pt>
                <c:pt idx="5">
                  <c:v>Cut The Crap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14</c:v>
                </c:pt>
                <c:pt idx="1">
                  <c:v>10</c:v>
                </c:pt>
                <c:pt idx="2">
                  <c:v>19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63808"/>
        <c:axId val="54690176"/>
      </c:barChart>
      <c:catAx>
        <c:axId val="54663808"/>
        <c:scaling>
          <c:orientation val="minMax"/>
        </c:scaling>
        <c:delete val="0"/>
        <c:axPos val="b"/>
        <c:majorTickMark val="out"/>
        <c:minorTickMark val="none"/>
        <c:tickLblPos val="nextTo"/>
        <c:crossAx val="54690176"/>
        <c:crosses val="autoZero"/>
        <c:auto val="1"/>
        <c:lblAlgn val="ctr"/>
        <c:lblOffset val="100"/>
        <c:noMultiLvlLbl val="0"/>
      </c:catAx>
      <c:valAx>
        <c:axId val="5469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663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B922F6-AB5A-4B12-A83D-74407FB5E21A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487A710-1710-4E13-905D-9072F6709BC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2ahUKEwi0lpq89dfZAhWMzKQKHTzkAE0QjRx6BAgAEAY&amp;url=http://balkanrock.com/punk-atrakcija-the-casualties-dolazi-u-zagreb/&amp;psig=AOvVaw1Rm7YkqK8aAv-o1QlbAR4q&amp;ust=152043325345714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/index.php?title=Keith_Levene&amp;action=edit&amp;redlink=1" TargetMode="External"/><Relationship Id="rId7" Type="http://schemas.openxmlformats.org/officeDocument/2006/relationships/hyperlink" Target="https://hr.wikipedia.org/w/index.php?title=Pete_Howard&amp;action=edit&amp;redlink=1" TargetMode="External"/><Relationship Id="rId2" Type="http://schemas.openxmlformats.org/officeDocument/2006/relationships/hyperlink" Target="https://hr.wikipedia.org/w/index.php?title=Terry_Chimes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/index.php?title=Vince_White&amp;action=edit&amp;redlink=1" TargetMode="External"/><Relationship Id="rId5" Type="http://schemas.openxmlformats.org/officeDocument/2006/relationships/hyperlink" Target="https://hr.wikipedia.org/w/index.php?title=Nick_Sheppard&amp;action=edit&amp;redlink=1" TargetMode="External"/><Relationship Id="rId4" Type="http://schemas.openxmlformats.org/officeDocument/2006/relationships/hyperlink" Target="https://hr.wikipedia.org/w/index.php?title=Rob_Harper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Clash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Laura Franciska Đurđević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585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 pjesama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243555"/>
              </p:ext>
            </p:extLst>
          </p:nvPr>
        </p:nvGraphicFramePr>
        <p:xfrm>
          <a:off x="685800" y="1600200"/>
          <a:ext cx="7772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16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PUNK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Razdoblje od začetka </a:t>
            </a:r>
            <a:r>
              <a:rPr lang="hr-HR" dirty="0" err="1"/>
              <a:t>punka</a:t>
            </a:r>
            <a:r>
              <a:rPr lang="hr-HR" dirty="0"/>
              <a:t> pa sve do njegove diferencijacije krajem 1970-ih se naziva prvim valom </a:t>
            </a:r>
            <a:r>
              <a:rPr lang="hr-HR" dirty="0" err="1"/>
              <a:t>punka</a:t>
            </a:r>
            <a:r>
              <a:rPr lang="hr-HR" dirty="0"/>
              <a:t> ili </a:t>
            </a:r>
            <a:r>
              <a:rPr lang="hr-HR" i="1" dirty="0" err="1"/>
              <a:t>old</a:t>
            </a:r>
            <a:r>
              <a:rPr lang="hr-HR" i="1" dirty="0"/>
              <a:t> </a:t>
            </a:r>
            <a:r>
              <a:rPr lang="hr-HR" i="1" dirty="0" err="1"/>
              <a:t>school</a:t>
            </a:r>
            <a:r>
              <a:rPr lang="hr-HR" i="1" dirty="0"/>
              <a:t> </a:t>
            </a:r>
            <a:r>
              <a:rPr lang="hr-HR" i="1" dirty="0" err="1"/>
              <a:t>punkom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Temeljni </a:t>
            </a:r>
            <a:r>
              <a:rPr lang="hr-HR" dirty="0"/>
              <a:t>instrumenti jednog </a:t>
            </a:r>
            <a:r>
              <a:rPr lang="hr-HR" dirty="0" err="1"/>
              <a:t>punk</a:t>
            </a:r>
            <a:r>
              <a:rPr lang="hr-HR" dirty="0"/>
              <a:t> sastava su bubnjevi, gitara i bas-gitara, a kompozicije su često vrlo kratke (obično oko 2 min. ili manje). </a:t>
            </a:r>
            <a:endParaRPr lang="hr-HR" dirty="0" smtClean="0"/>
          </a:p>
          <a:p>
            <a:r>
              <a:rPr lang="hr-HR" dirty="0" err="1" smtClean="0"/>
              <a:t>Punk</a:t>
            </a:r>
            <a:r>
              <a:rPr lang="hr-HR" dirty="0" smtClean="0"/>
              <a:t> </a:t>
            </a:r>
            <a:r>
              <a:rPr lang="hr-HR" dirty="0" err="1"/>
              <a:t>rock</a:t>
            </a:r>
            <a:r>
              <a:rPr lang="hr-HR" dirty="0"/>
              <a:t> glazba bila je određeni odgovor na tadašnju </a:t>
            </a:r>
            <a:r>
              <a:rPr lang="hr-HR" dirty="0" err="1"/>
              <a:t>rock</a:t>
            </a:r>
            <a:r>
              <a:rPr lang="hr-HR" dirty="0"/>
              <a:t> glazbu koja se je neprepoznatljivo udaljila od prvotnih ideja </a:t>
            </a:r>
            <a:r>
              <a:rPr lang="hr-HR" dirty="0" err="1"/>
              <a:t>rock</a:t>
            </a:r>
            <a:r>
              <a:rPr lang="hr-HR" dirty="0"/>
              <a:t> glazbe 1950-ih, a to su buntovništvo, jednostavnost i dostupnost mladima.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558253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548680"/>
            <a:ext cx="7772400" cy="3733800"/>
          </a:xfrm>
        </p:spPr>
        <p:txBody>
          <a:bodyPr/>
          <a:lstStyle/>
          <a:p>
            <a:r>
              <a:rPr lang="hr-HR" dirty="0"/>
              <a:t>Sastav je mogla osnovati bilo koja skupina tinejdžera, bez obzira na glazbenu talentiranost i obrazovanje. </a:t>
            </a:r>
          </a:p>
          <a:p>
            <a:r>
              <a:rPr lang="hr-HR" dirty="0"/>
              <a:t>Naglasak je ponovo na izrazu bunta i vlastitog stava, umjesto tehničke </a:t>
            </a:r>
            <a:r>
              <a:rPr lang="hr-HR" dirty="0" err="1"/>
              <a:t>savršenosti</a:t>
            </a:r>
            <a:r>
              <a:rPr lang="hr-HR" dirty="0" err="1" smtClean="0"/>
              <a:t>.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Punkeri</a:t>
            </a:r>
            <a:r>
              <a:rPr lang="hr-HR" dirty="0" smtClean="0"/>
              <a:t> su poznati po zanimljivom načinu odijevanja i </a:t>
            </a:r>
            <a:r>
              <a:rPr lang="hr-HR" dirty="0" err="1" smtClean="0"/>
              <a:t>stajlu</a:t>
            </a:r>
            <a:r>
              <a:rPr lang="hr-HR" dirty="0" smtClean="0"/>
              <a:t> frizure</a:t>
            </a:r>
            <a:endParaRPr lang="hr-HR" dirty="0"/>
          </a:p>
          <a:p>
            <a:endParaRPr lang="hr-HR" dirty="0"/>
          </a:p>
        </p:txBody>
      </p:sp>
      <p:sp>
        <p:nvSpPr>
          <p:cNvPr id="10" name="AutoShape 2" descr="Slikovni rezultat za punkeri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AutoShape 4" descr="Slikovni rezultat za punkeri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AutoShape 6" descr="Slikovni rezultat za punkeri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AutoShape 8" descr="Slikovni rezultat za punker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600200"/>
            <a:ext cx="5715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6070"/>
            <a:ext cx="4424511" cy="257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241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CLASH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err="1"/>
              <a:t>The</a:t>
            </a:r>
            <a:r>
              <a:rPr lang="hr-HR" b="1" dirty="0"/>
              <a:t> Clash</a:t>
            </a:r>
            <a:r>
              <a:rPr lang="hr-HR" dirty="0"/>
              <a:t> je bio engleski </a:t>
            </a:r>
            <a:r>
              <a:rPr lang="hr-HR" dirty="0" err="1"/>
              <a:t>punk</a:t>
            </a:r>
            <a:r>
              <a:rPr lang="hr-HR" dirty="0"/>
              <a:t> </a:t>
            </a:r>
            <a:r>
              <a:rPr lang="hr-HR" dirty="0" err="1"/>
              <a:t>rock</a:t>
            </a:r>
            <a:r>
              <a:rPr lang="hr-HR" dirty="0"/>
              <a:t> sastav koji je bio aktivan od 1976. do 1986. godine i bio je dio početnog vala </a:t>
            </a:r>
            <a:r>
              <a:rPr lang="hr-HR" dirty="0" err="1"/>
              <a:t>punka</a:t>
            </a:r>
            <a:r>
              <a:rPr lang="hr-HR" dirty="0"/>
              <a:t> u UK u kasnim 70-ima. </a:t>
            </a:r>
            <a:endParaRPr lang="hr-HR" dirty="0" smtClean="0"/>
          </a:p>
          <a:p>
            <a:r>
              <a:rPr lang="hr-HR" dirty="0" smtClean="0"/>
              <a:t>Sastav </a:t>
            </a:r>
            <a:r>
              <a:rPr lang="hr-HR" dirty="0"/>
              <a:t>je miješao </a:t>
            </a:r>
            <a:r>
              <a:rPr lang="hr-HR" dirty="0" err="1"/>
              <a:t>punk</a:t>
            </a:r>
            <a:r>
              <a:rPr lang="hr-HR" dirty="0"/>
              <a:t> s </a:t>
            </a:r>
            <a:r>
              <a:rPr lang="hr-HR" dirty="0" err="1"/>
              <a:t>reggae</a:t>
            </a:r>
            <a:r>
              <a:rPr lang="hr-HR" dirty="0"/>
              <a:t>, </a:t>
            </a:r>
            <a:r>
              <a:rPr lang="hr-HR" dirty="0" err="1"/>
              <a:t>rockom</a:t>
            </a:r>
            <a:r>
              <a:rPr lang="hr-HR" dirty="0"/>
              <a:t>, </a:t>
            </a:r>
            <a:r>
              <a:rPr lang="hr-HR" dirty="0" err="1"/>
              <a:t>danceom</a:t>
            </a:r>
            <a:r>
              <a:rPr lang="hr-HR" dirty="0"/>
              <a:t>, </a:t>
            </a:r>
            <a:r>
              <a:rPr lang="hr-HR" dirty="0" err="1"/>
              <a:t>jazzom</a:t>
            </a:r>
            <a:r>
              <a:rPr lang="hr-HR" dirty="0"/>
              <a:t>, </a:t>
            </a:r>
            <a:r>
              <a:rPr lang="hr-HR" dirty="0" err="1"/>
              <a:t>ska</a:t>
            </a:r>
            <a:r>
              <a:rPr lang="hr-HR" dirty="0"/>
              <a:t> i brojnim ostalim stilovima.</a:t>
            </a:r>
          </a:p>
          <a:p>
            <a:r>
              <a:rPr lang="hr-HR" dirty="0" err="1"/>
              <a:t>Clashova</a:t>
            </a:r>
            <a:r>
              <a:rPr lang="hr-HR" dirty="0"/>
              <a:t> izuzetna glazba i </a:t>
            </a:r>
            <a:r>
              <a:rPr lang="hr-HR" dirty="0" err="1"/>
              <a:t>stravstveni</a:t>
            </a:r>
            <a:r>
              <a:rPr lang="hr-HR" dirty="0"/>
              <a:t>, lijevo orijentirani idealizam </a:t>
            </a:r>
            <a:r>
              <a:rPr lang="hr-HR" dirty="0" err="1"/>
              <a:t>frontmena</a:t>
            </a:r>
            <a:r>
              <a:rPr lang="hr-HR" dirty="0"/>
              <a:t> </a:t>
            </a:r>
            <a:r>
              <a:rPr lang="hr-HR" dirty="0" err="1"/>
              <a:t>Joea</a:t>
            </a:r>
            <a:r>
              <a:rPr lang="hr-HR" dirty="0"/>
              <a:t> </a:t>
            </a:r>
            <a:r>
              <a:rPr lang="hr-HR" dirty="0" err="1"/>
              <a:t>Strummera</a:t>
            </a:r>
            <a:r>
              <a:rPr lang="hr-HR" dirty="0"/>
              <a:t> i </a:t>
            </a:r>
            <a:r>
              <a:rPr lang="hr-HR" dirty="0" err="1"/>
              <a:t>Micka</a:t>
            </a:r>
            <a:r>
              <a:rPr lang="hr-HR" dirty="0"/>
              <a:t> </a:t>
            </a:r>
            <a:r>
              <a:rPr lang="hr-HR" dirty="0" err="1"/>
              <a:t>Jonesa</a:t>
            </a:r>
            <a:r>
              <a:rPr lang="hr-HR" dirty="0"/>
              <a:t> bio je u oštrom kontrastu sa nihilizmom </a:t>
            </a:r>
            <a:r>
              <a:rPr lang="hr-HR" dirty="0" err="1"/>
              <a:t>Sex</a:t>
            </a:r>
            <a:r>
              <a:rPr lang="hr-HR" dirty="0"/>
              <a:t> </a:t>
            </a:r>
            <a:r>
              <a:rPr lang="hr-HR" dirty="0" err="1"/>
              <a:t>Pistolsa</a:t>
            </a:r>
            <a:r>
              <a:rPr lang="hr-HR" dirty="0"/>
              <a:t>.</a:t>
            </a:r>
          </a:p>
          <a:p>
            <a:r>
              <a:rPr lang="hr-HR" dirty="0" err="1" smtClean="0"/>
              <a:t>Clashov</a:t>
            </a:r>
            <a:r>
              <a:rPr lang="hr-HR" dirty="0" smtClean="0"/>
              <a:t> </a:t>
            </a:r>
            <a:r>
              <a:rPr lang="hr-HR" dirty="0"/>
              <a:t>stav i stil, kao i njihova glazba, utjecali su na mnoge grupe nakon 1980-ih. </a:t>
            </a:r>
          </a:p>
        </p:txBody>
      </p:sp>
    </p:spTree>
    <p:extLst>
      <p:ext uri="{BB962C8B-B14F-4D97-AF65-F5344CB8AC3E}">
        <p14:creationId xmlns:p14="http://schemas.microsoft.com/office/powerpoint/2010/main" val="35530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692696"/>
            <a:ext cx="7772400" cy="3733800"/>
          </a:xfrm>
        </p:spPr>
        <p:txBody>
          <a:bodyPr/>
          <a:lstStyle/>
          <a:p>
            <a:r>
              <a:rPr lang="hr-HR" dirty="0"/>
              <a:t>Epski </a:t>
            </a:r>
            <a:r>
              <a:rPr lang="hr-HR" dirty="0" err="1"/>
              <a:t>Record</a:t>
            </a:r>
            <a:r>
              <a:rPr lang="hr-HR" dirty="0"/>
              <a:t> A&amp;R producent nazvao ih je "jedinom važnom grupom".</a:t>
            </a:r>
          </a:p>
          <a:p>
            <a:r>
              <a:rPr lang="hr-HR" dirty="0"/>
              <a:t> U </a:t>
            </a:r>
            <a:r>
              <a:rPr lang="hr-HR" dirty="0" smtClean="0"/>
              <a:t>2003.</a:t>
            </a:r>
            <a:r>
              <a:rPr lang="hr-HR" dirty="0"/>
              <a:t> </a:t>
            </a:r>
            <a:r>
              <a:rPr lang="hr-HR" dirty="0" smtClean="0"/>
              <a:t>uvedeni </a:t>
            </a:r>
            <a:r>
              <a:rPr lang="hr-HR" dirty="0"/>
              <a:t>su u </a:t>
            </a:r>
            <a:r>
              <a:rPr lang="hr-HR" i="1" dirty="0" err="1"/>
              <a:t>Rock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Roll</a:t>
            </a:r>
            <a:r>
              <a:rPr lang="hr-HR" i="1" dirty="0"/>
              <a:t> </a:t>
            </a:r>
            <a:r>
              <a:rPr lang="hr-HR" i="1" dirty="0" err="1"/>
              <a:t>Hall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Fame</a:t>
            </a:r>
            <a:r>
              <a:rPr lang="hr-HR" dirty="0"/>
              <a:t>. </a:t>
            </a:r>
          </a:p>
          <a:p>
            <a:r>
              <a:rPr lang="hr-HR" dirty="0"/>
              <a:t>U </a:t>
            </a:r>
            <a:r>
              <a:rPr lang="hr-HR" dirty="0" smtClean="0"/>
              <a:t>2004.</a:t>
            </a:r>
            <a:r>
              <a:rPr lang="hr-HR" dirty="0"/>
              <a:t> </a:t>
            </a:r>
            <a:r>
              <a:rPr lang="hr-HR" dirty="0" err="1" smtClean="0"/>
              <a:t>Rolling</a:t>
            </a:r>
            <a:r>
              <a:rPr lang="hr-HR" dirty="0" smtClean="0"/>
              <a:t> </a:t>
            </a:r>
            <a:r>
              <a:rPr lang="hr-HR" dirty="0"/>
              <a:t>Stone ih je stavio na 30. mjesto na njihovoj listi 100 najvećih umjetnika svih vremena.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2736304" cy="373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158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ALBUMI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255020"/>
              </p:ext>
            </p:extLst>
          </p:nvPr>
        </p:nvGraphicFramePr>
        <p:xfrm>
          <a:off x="755576" y="2132856"/>
          <a:ext cx="7702624" cy="26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42"/>
                <a:gridCol w="4495041"/>
                <a:gridCol w="2567541"/>
              </a:tblGrid>
              <a:tr h="37922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Naziv</a:t>
                      </a:r>
                      <a:r>
                        <a:rPr lang="hr-HR" baseline="0" dirty="0" smtClean="0"/>
                        <a:t> albuma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Godina</a:t>
                      </a:r>
                      <a:r>
                        <a:rPr lang="hr-HR" baseline="0" dirty="0" smtClean="0"/>
                        <a:t> izdanja</a:t>
                      </a:r>
                      <a:endParaRPr lang="hr-HR" dirty="0"/>
                    </a:p>
                  </a:txBody>
                  <a:tcPr/>
                </a:tc>
              </a:tr>
              <a:tr h="379220">
                <a:tc>
                  <a:txBody>
                    <a:bodyPr/>
                    <a:lstStyle/>
                    <a:p>
                      <a:r>
                        <a:rPr lang="hr-HR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Clash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1977. godine</a:t>
                      </a:r>
                      <a:endParaRPr lang="hr-HR" dirty="0"/>
                    </a:p>
                  </a:txBody>
                  <a:tcPr/>
                </a:tc>
              </a:tr>
              <a:tr h="379220"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Give</a:t>
                      </a:r>
                      <a:r>
                        <a:rPr lang="hr-HR" dirty="0" smtClean="0"/>
                        <a:t> ´Em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Enough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Rope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1978. godine</a:t>
                      </a:r>
                      <a:endParaRPr lang="hr-HR" dirty="0"/>
                    </a:p>
                  </a:txBody>
                  <a:tcPr/>
                </a:tc>
              </a:tr>
              <a:tr h="379220"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London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Calling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1979. godine</a:t>
                      </a:r>
                      <a:endParaRPr lang="hr-HR" dirty="0"/>
                    </a:p>
                  </a:txBody>
                  <a:tcPr/>
                </a:tc>
              </a:tr>
              <a:tr h="379220">
                <a:tc>
                  <a:txBody>
                    <a:bodyPr/>
                    <a:lstStyle/>
                    <a:p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Sandinista</a:t>
                      </a:r>
                      <a:r>
                        <a:rPr lang="hr-HR" dirty="0" smtClean="0"/>
                        <a:t>!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1980. godine</a:t>
                      </a:r>
                      <a:endParaRPr lang="hr-HR" dirty="0"/>
                    </a:p>
                  </a:txBody>
                  <a:tcPr/>
                </a:tc>
              </a:tr>
              <a:tr h="379220">
                <a:tc>
                  <a:txBody>
                    <a:bodyPr/>
                    <a:lstStyle/>
                    <a:p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Combat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Rock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1982. godine</a:t>
                      </a:r>
                      <a:endParaRPr lang="hr-HR" dirty="0"/>
                    </a:p>
                  </a:txBody>
                  <a:tcPr/>
                </a:tc>
              </a:tr>
              <a:tr h="379220">
                <a:tc>
                  <a:txBody>
                    <a:bodyPr/>
                    <a:lstStyle/>
                    <a:p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Cut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Crap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1985. godine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82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članovi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5"/>
            <a:ext cx="2188906" cy="328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971600" y="4849018"/>
            <a:ext cx="2044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Joe</a:t>
            </a:r>
            <a:r>
              <a:rPr lang="hr-HR" dirty="0" smtClean="0"/>
              <a:t> </a:t>
            </a:r>
            <a:r>
              <a:rPr lang="hr-HR" dirty="0" err="1" smtClean="0"/>
              <a:t>Strummer</a:t>
            </a:r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73167"/>
            <a:ext cx="2940918" cy="330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5034347" y="49106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Mick</a:t>
            </a:r>
            <a:r>
              <a:rPr lang="hr-HR" dirty="0" smtClean="0"/>
              <a:t> </a:t>
            </a:r>
            <a:r>
              <a:rPr lang="hr-HR" dirty="0" err="1" smtClean="0"/>
              <a:t>Jones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4208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672408" cy="428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9425"/>
            <a:ext cx="2880320" cy="432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5436096" y="48371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Paul</a:t>
            </a:r>
            <a:r>
              <a:rPr lang="hr-HR" dirty="0" smtClean="0"/>
              <a:t> </a:t>
            </a:r>
            <a:r>
              <a:rPr lang="hr-HR" dirty="0" err="1" smtClean="0"/>
              <a:t>Simonon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1115616" y="48371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Topper</a:t>
            </a:r>
            <a:r>
              <a:rPr lang="hr-HR" dirty="0" smtClean="0"/>
              <a:t> </a:t>
            </a:r>
            <a:r>
              <a:rPr lang="hr-HR" dirty="0" err="1" smtClean="0"/>
              <a:t>Headon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9198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Ostali članovi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hlinkClick r:id="rId2" tooltip="Terry Chimes (stranica ne postoji)"/>
              </a:rPr>
              <a:t>Terry</a:t>
            </a:r>
            <a:r>
              <a:rPr lang="hr-HR" dirty="0">
                <a:hlinkClick r:id="rId2" tooltip="Terry Chimes (stranica ne postoji)"/>
              </a:rPr>
              <a:t> </a:t>
            </a:r>
            <a:r>
              <a:rPr lang="hr-HR" dirty="0" err="1" smtClean="0">
                <a:hlinkClick r:id="rId2" tooltip="Terry Chimes (stranica ne postoji)"/>
              </a:rPr>
              <a:t>Chimes</a:t>
            </a:r>
            <a:r>
              <a:rPr lang="hr-HR" dirty="0"/>
              <a:t>(poznat još i kao </a:t>
            </a:r>
            <a:r>
              <a:rPr lang="hr-HR" dirty="0" err="1"/>
              <a:t>Tory</a:t>
            </a:r>
            <a:r>
              <a:rPr lang="hr-HR" dirty="0"/>
              <a:t> </a:t>
            </a:r>
            <a:r>
              <a:rPr lang="hr-HR" dirty="0" err="1"/>
              <a:t>Crimes</a:t>
            </a:r>
            <a:r>
              <a:rPr lang="hr-HR" dirty="0"/>
              <a:t>) - bubnjevi (1976., 1977., 1982.-1983</a:t>
            </a:r>
            <a:r>
              <a:rPr lang="hr-HR" dirty="0" smtClean="0"/>
              <a:t>.)</a:t>
            </a:r>
          </a:p>
          <a:p>
            <a:r>
              <a:rPr lang="hr-HR" dirty="0" err="1">
                <a:hlinkClick r:id="rId3" tooltip="Keith Levene (stranica ne postoji)"/>
              </a:rPr>
              <a:t>Keith</a:t>
            </a:r>
            <a:r>
              <a:rPr lang="hr-HR" dirty="0">
                <a:hlinkClick r:id="rId3" tooltip="Keith Levene (stranica ne postoji)"/>
              </a:rPr>
              <a:t> </a:t>
            </a:r>
            <a:r>
              <a:rPr lang="hr-HR" dirty="0" err="1">
                <a:hlinkClick r:id="rId3" tooltip="Keith Levene (stranica ne postoji)"/>
              </a:rPr>
              <a:t>Levene</a:t>
            </a:r>
            <a:r>
              <a:rPr lang="hr-HR" dirty="0"/>
              <a:t> - gitara (1976</a:t>
            </a:r>
            <a:r>
              <a:rPr lang="hr-HR" dirty="0" smtClean="0"/>
              <a:t>.)</a:t>
            </a:r>
          </a:p>
          <a:p>
            <a:r>
              <a:rPr lang="hr-HR" dirty="0">
                <a:hlinkClick r:id="rId4" tooltip="Rob Harper (stranica ne postoji)"/>
              </a:rPr>
              <a:t>Rob </a:t>
            </a:r>
            <a:r>
              <a:rPr lang="hr-HR" dirty="0" err="1">
                <a:hlinkClick r:id="rId4" tooltip="Rob Harper (stranica ne postoji)"/>
              </a:rPr>
              <a:t>Harper</a:t>
            </a:r>
            <a:r>
              <a:rPr lang="hr-HR" dirty="0"/>
              <a:t> - bubnjevi (1976.-1977</a:t>
            </a:r>
            <a:r>
              <a:rPr lang="hr-HR" dirty="0" smtClean="0"/>
              <a:t>.)</a:t>
            </a:r>
          </a:p>
          <a:p>
            <a:r>
              <a:rPr lang="hr-HR" dirty="0" err="1">
                <a:hlinkClick r:id="rId5" tooltip="Nick Sheppard (stranica ne postoji)"/>
              </a:rPr>
              <a:t>Nick</a:t>
            </a:r>
            <a:r>
              <a:rPr lang="hr-HR" dirty="0">
                <a:hlinkClick r:id="rId5" tooltip="Nick Sheppard (stranica ne postoji)"/>
              </a:rPr>
              <a:t> </a:t>
            </a:r>
            <a:r>
              <a:rPr lang="hr-HR" dirty="0" err="1">
                <a:hlinkClick r:id="rId5" tooltip="Nick Sheppard (stranica ne postoji)"/>
              </a:rPr>
              <a:t>Sheppard</a:t>
            </a:r>
            <a:r>
              <a:rPr lang="hr-HR" dirty="0"/>
              <a:t> - vokali, gitara (1983.-1986</a:t>
            </a:r>
            <a:r>
              <a:rPr lang="hr-HR" dirty="0" smtClean="0"/>
              <a:t>.)</a:t>
            </a:r>
          </a:p>
          <a:p>
            <a:r>
              <a:rPr lang="hr-HR" dirty="0">
                <a:hlinkClick r:id="rId6" tooltip="Vince White (stranica ne postoji)"/>
              </a:rPr>
              <a:t>Vince White</a:t>
            </a:r>
            <a:r>
              <a:rPr lang="hr-HR" dirty="0"/>
              <a:t> - gitara (1983.-1986</a:t>
            </a:r>
            <a:r>
              <a:rPr lang="hr-HR" dirty="0" smtClean="0"/>
              <a:t>.)</a:t>
            </a:r>
          </a:p>
          <a:p>
            <a:r>
              <a:rPr lang="hr-HR" dirty="0">
                <a:hlinkClick r:id="rId7" tooltip="Pete Howard (stranica ne postoji)"/>
              </a:rPr>
              <a:t>Pete </a:t>
            </a:r>
            <a:r>
              <a:rPr lang="hr-HR" dirty="0" err="1">
                <a:hlinkClick r:id="rId7" tooltip="Pete Howard (stranica ne postoji)"/>
              </a:rPr>
              <a:t>Howard</a:t>
            </a:r>
            <a:r>
              <a:rPr lang="hr-HR" dirty="0"/>
              <a:t> - bubnjevi (1983.-1986.)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8063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Prilagođen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3ECCB4"/>
      </a:accent5>
      <a:accent6>
        <a:srgbClr val="A5C249"/>
      </a:accent6>
      <a:hlink>
        <a:srgbClr val="20C8F7"/>
      </a:hlink>
      <a:folHlink>
        <a:srgbClr val="01303D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TM01859862[[fn=Urbani pop]]</Template>
  <TotalTime>71</TotalTime>
  <Words>401</Words>
  <Application>Microsoft Office PowerPoint</Application>
  <PresentationFormat>Prikaz na zaslonu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Urban Pop</vt:lpstr>
      <vt:lpstr>The Clash</vt:lpstr>
      <vt:lpstr>PUNK</vt:lpstr>
      <vt:lpstr>PowerPointova prezentacija</vt:lpstr>
      <vt:lpstr>THE CLASH</vt:lpstr>
      <vt:lpstr>PowerPointova prezentacija</vt:lpstr>
      <vt:lpstr>ALBUMI</vt:lpstr>
      <vt:lpstr>članovi</vt:lpstr>
      <vt:lpstr>PowerPointova prezentacija</vt:lpstr>
      <vt:lpstr>Ostali članovi</vt:lpstr>
      <vt:lpstr>Broj pjesama</vt:lpstr>
    </vt:vector>
  </TitlesOfParts>
  <Company>OŠ Malešnica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Clash</dc:title>
  <dc:creator>Učenik</dc:creator>
  <cp:lastModifiedBy>Profesor</cp:lastModifiedBy>
  <cp:revision>9</cp:revision>
  <dcterms:created xsi:type="dcterms:W3CDTF">2018-03-06T14:07:29Z</dcterms:created>
  <dcterms:modified xsi:type="dcterms:W3CDTF">2018-03-16T12:54:21Z</dcterms:modified>
</cp:coreProperties>
</file>