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88" d="100"/>
          <a:sy n="88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64A00-504B-44B1-98DB-9BF2934A1A25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7B86C-20A8-4681-87DC-8FA26699A6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40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9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9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0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8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8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3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6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1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8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3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2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6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9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4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90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/DC" TargetMode="External"/><Relationship Id="rId2" Type="http://schemas.openxmlformats.org/officeDocument/2006/relationships/hyperlink" Target="https://en.wikipedia.org/wiki/Hard_roc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/DC" TargetMode="External"/><Relationship Id="rId2" Type="http://schemas.openxmlformats.org/officeDocument/2006/relationships/hyperlink" Target="https://en.wikipedia.org/wiki/Rock_musi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AC/DC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xl_Rose#cite_note-3" TargetMode="External"/><Relationship Id="rId7" Type="http://schemas.openxmlformats.org/officeDocument/2006/relationships/hyperlink" Target="https://en.wikipedia.org/wiki/AC/D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Axl_Rose#cite_note-4" TargetMode="External"/><Relationship Id="rId5" Type="http://schemas.openxmlformats.org/officeDocument/2006/relationships/hyperlink" Target="https://en.wikipedia.org/wiki/Guns_N'_Roses" TargetMode="External"/><Relationship Id="rId4" Type="http://schemas.openxmlformats.org/officeDocument/2006/relationships/hyperlink" Target="https://en.wikipedia.org/wiki/Hard_roc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/DC" TargetMode="External"/><Relationship Id="rId2" Type="http://schemas.openxmlformats.org/officeDocument/2006/relationships/hyperlink" Target="https://en.wikipedia.org/wiki/Hard_roc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6BD543-F9B7-4497-89D2-37B7E1A1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278" y="548834"/>
            <a:ext cx="8016536" cy="24347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53B2A1E-A52E-45E5-B068-10DF6973D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Image result for acdc">
            <a:extLst>
              <a:ext uri="{FF2B5EF4-FFF2-40B4-BE49-F238E27FC236}">
                <a16:creationId xmlns:a16="http://schemas.microsoft.com/office/drawing/2014/main" xmlns="" id="{D078857C-A671-433F-A012-C529F1A4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0"/>
            <a:ext cx="12192000" cy="67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9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xmlns="" id="{DDBEF6E6-FF3A-4A2A-A729-DA36D89EC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27770"/>
              </p:ext>
            </p:extLst>
          </p:nvPr>
        </p:nvGraphicFramePr>
        <p:xfrm>
          <a:off x="754062" y="476250"/>
          <a:ext cx="11047413" cy="581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483">
                  <a:extLst>
                    <a:ext uri="{9D8B030D-6E8A-4147-A177-3AD203B41FA5}">
                      <a16:colId xmlns:a16="http://schemas.microsoft.com/office/drawing/2014/main" xmlns="" val="2629160430"/>
                    </a:ext>
                  </a:extLst>
                </a:gridCol>
                <a:gridCol w="2209483">
                  <a:extLst>
                    <a:ext uri="{9D8B030D-6E8A-4147-A177-3AD203B41FA5}">
                      <a16:colId xmlns:a16="http://schemas.microsoft.com/office/drawing/2014/main" xmlns="" val="1483687901"/>
                    </a:ext>
                  </a:extLst>
                </a:gridCol>
                <a:gridCol w="2274215">
                  <a:extLst>
                    <a:ext uri="{9D8B030D-6E8A-4147-A177-3AD203B41FA5}">
                      <a16:colId xmlns:a16="http://schemas.microsoft.com/office/drawing/2014/main" xmlns="" val="3039583400"/>
                    </a:ext>
                  </a:extLst>
                </a:gridCol>
                <a:gridCol w="1984886">
                  <a:extLst>
                    <a:ext uri="{9D8B030D-6E8A-4147-A177-3AD203B41FA5}">
                      <a16:colId xmlns:a16="http://schemas.microsoft.com/office/drawing/2014/main" xmlns="" val="3879975829"/>
                    </a:ext>
                  </a:extLst>
                </a:gridCol>
                <a:gridCol w="2369346">
                  <a:extLst>
                    <a:ext uri="{9D8B030D-6E8A-4147-A177-3AD203B41FA5}">
                      <a16:colId xmlns:a16="http://schemas.microsoft.com/office/drawing/2014/main" xmlns="" val="3577800774"/>
                    </a:ext>
                  </a:extLst>
                </a:gridCol>
              </a:tblGrid>
              <a:tr h="1561089">
                <a:tc>
                  <a:txBody>
                    <a:bodyPr/>
                    <a:lstStyle/>
                    <a:p>
                      <a:r>
                        <a:rPr lang="hr-HR" sz="3600" dirty="0"/>
                        <a:t>član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/>
                        <a:t>Godina rođenja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/>
                        <a:t>Godina</a:t>
                      </a:r>
                    </a:p>
                    <a:p>
                      <a:r>
                        <a:rPr lang="hr-HR" sz="3600" dirty="0"/>
                        <a:t>smrti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Instrument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600" dirty="0"/>
                        <a:t>Grad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6153119"/>
                  </a:ext>
                </a:extLst>
              </a:tr>
              <a:tr h="10643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/>
                        <a:t>Angus</a:t>
                      </a:r>
                      <a:r>
                        <a:rPr lang="hr-HR" dirty="0"/>
                        <a:t> Young,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31 </a:t>
                      </a:r>
                      <a:r>
                        <a:rPr lang="hr-HR" dirty="0" err="1"/>
                        <a:t>march</a:t>
                      </a:r>
                      <a:r>
                        <a:rPr lang="hr-HR" dirty="0"/>
                        <a:t> 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------------------------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gitara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Škotska-Australija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8025945"/>
                  </a:ext>
                </a:extLst>
              </a:tr>
              <a:tr h="10643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 </a:t>
                      </a:r>
                      <a:r>
                        <a:rPr lang="hr-HR" dirty="0" err="1"/>
                        <a:t>Chris</a:t>
                      </a:r>
                      <a:r>
                        <a:rPr lang="hr-HR" dirty="0"/>
                        <a:t> Slade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 </a:t>
                      </a:r>
                      <a:r>
                        <a:rPr lang="hr-HR" dirty="0" err="1"/>
                        <a:t>october</a:t>
                      </a:r>
                      <a:r>
                        <a:rPr lang="hr-HR" dirty="0"/>
                        <a:t> 1946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------------------------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bubnjevi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Vejls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451265"/>
                  </a:ext>
                </a:extLst>
              </a:tr>
              <a:tr h="10643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 </a:t>
                      </a:r>
                      <a:r>
                        <a:rPr lang="hr-HR" dirty="0" err="1"/>
                        <a:t>Stevie</a:t>
                      </a:r>
                      <a:r>
                        <a:rPr lang="hr-HR" dirty="0"/>
                        <a:t> Young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11 </a:t>
                      </a:r>
                      <a:r>
                        <a:rPr lang="hr-HR" dirty="0" err="1"/>
                        <a:t>december</a:t>
                      </a:r>
                      <a:r>
                        <a:rPr lang="hr-HR" dirty="0"/>
                        <a:t> 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------------------------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Gitara i pjevač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Šlotska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3654347"/>
                  </a:ext>
                </a:extLst>
              </a:tr>
              <a:tr h="1064354">
                <a:tc>
                  <a:txBody>
                    <a:bodyPr/>
                    <a:lstStyle/>
                    <a:p>
                      <a:r>
                        <a:rPr lang="hr-HR" dirty="0" err="1"/>
                        <a:t>Malcom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young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 </a:t>
                      </a:r>
                      <a:r>
                        <a:rPr lang="hr-HR" dirty="0" err="1"/>
                        <a:t>jenuary</a:t>
                      </a:r>
                      <a:r>
                        <a:rPr lang="hr-HR" dirty="0"/>
                        <a:t> 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18 </a:t>
                      </a:r>
                      <a:r>
                        <a:rPr lang="hr-HR" dirty="0" err="1"/>
                        <a:t>november</a:t>
                      </a:r>
                      <a:r>
                        <a:rPr lang="hr-HR" dirty="0"/>
                        <a:t>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gitara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Škotska-Australija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830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1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666BCA-598E-4BCB-8118-545A4E16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1" y="1733550"/>
            <a:ext cx="3295649" cy="657225"/>
          </a:xfrm>
        </p:spPr>
        <p:txBody>
          <a:bodyPr/>
          <a:lstStyle/>
          <a:p>
            <a:r>
              <a:rPr lang="hr-HR" dirty="0"/>
              <a:t>	članovi: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6175824-2C2E-4EF5-BA1C-E6CEAC6C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0" y="2543175"/>
            <a:ext cx="7818434" cy="133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/>
              <a:t>Angus</a:t>
            </a:r>
            <a:r>
              <a:rPr lang="hr-HR" dirty="0"/>
              <a:t> Young, </a:t>
            </a:r>
            <a:r>
              <a:rPr lang="hr-HR" dirty="0" err="1"/>
              <a:t>Chris</a:t>
            </a:r>
            <a:r>
              <a:rPr lang="hr-HR" dirty="0"/>
              <a:t> Slade, </a:t>
            </a:r>
            <a:r>
              <a:rPr lang="hr-HR" dirty="0" err="1"/>
              <a:t>Stevie</a:t>
            </a:r>
            <a:r>
              <a:rPr lang="hr-HR" dirty="0"/>
              <a:t> Young </a:t>
            </a:r>
            <a:r>
              <a:rPr lang="hr-HR" dirty="0" err="1"/>
              <a:t>Axl</a:t>
            </a:r>
            <a:r>
              <a:rPr lang="hr-HR" dirty="0"/>
              <a:t> Rose</a:t>
            </a:r>
          </a:p>
        </p:txBody>
      </p:sp>
    </p:spTree>
    <p:extLst>
      <p:ext uri="{BB962C8B-B14F-4D97-AF65-F5344CB8AC3E}">
        <p14:creationId xmlns:p14="http://schemas.microsoft.com/office/powerpoint/2010/main" val="26031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E1755E-A388-483F-BC0F-0E5E8C37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44887" y="-18618"/>
            <a:ext cx="8686800" cy="1468800"/>
          </a:xfrm>
        </p:spPr>
        <p:txBody>
          <a:bodyPr/>
          <a:lstStyle/>
          <a:p>
            <a:r>
              <a:rPr lang="hr-HR" dirty="0" err="1"/>
              <a:t>Angus</a:t>
            </a:r>
            <a:r>
              <a:rPr lang="hr-HR" dirty="0"/>
              <a:t> </a:t>
            </a:r>
            <a:r>
              <a:rPr lang="hr-HR" dirty="0" err="1"/>
              <a:t>young</a:t>
            </a: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23D9181-58A9-4FB6-9C96-4E86EE0F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6663" y="1828800"/>
            <a:ext cx="3265487" cy="3332956"/>
          </a:xfrm>
        </p:spPr>
        <p:txBody>
          <a:bodyPr/>
          <a:lstStyle/>
          <a:p>
            <a:r>
              <a:rPr lang="en-US" b="1" dirty="0">
                <a:effectLst/>
              </a:rPr>
              <a:t>Angus McKinnon Young</a:t>
            </a:r>
            <a:r>
              <a:rPr lang="en-US" dirty="0">
                <a:effectLst/>
              </a:rPr>
              <a:t> (born 31 March 1955) is a Scottish-Australian guitarist, best known as the co-founder, lead guitarist, songwriter and only remaining original member of the Australian </a:t>
            </a:r>
            <a:r>
              <a:rPr lang="en-US" dirty="0">
                <a:effectLst/>
                <a:hlinkClick r:id="rId2" tooltip="Hard rock"/>
              </a:rPr>
              <a:t>hard rock</a:t>
            </a:r>
            <a:r>
              <a:rPr lang="en-US" dirty="0">
                <a:effectLst/>
              </a:rPr>
              <a:t> band </a:t>
            </a:r>
            <a:r>
              <a:rPr lang="en-US" u="sng" dirty="0">
                <a:effectLst/>
                <a:hlinkClick r:id="rId3" tooltip="AC/DC"/>
              </a:rPr>
              <a:t>AC/DC</a:t>
            </a:r>
            <a:r>
              <a:rPr lang="en-US" dirty="0">
                <a:effectLst/>
              </a:rPr>
              <a:t>.</a:t>
            </a:r>
            <a:endParaRPr lang="hr-HR" dirty="0"/>
          </a:p>
        </p:txBody>
      </p:sp>
      <p:pic>
        <p:nvPicPr>
          <p:cNvPr id="3074" name="Picture 2" descr="Image result for angus young">
            <a:extLst>
              <a:ext uri="{FF2B5EF4-FFF2-40B4-BE49-F238E27FC236}">
                <a16:creationId xmlns:a16="http://schemas.microsoft.com/office/drawing/2014/main" xmlns="" id="{7C8134CA-9372-4F8E-83CF-77B119D2909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244"/>
            <a:ext cx="6316663" cy="3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5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296217-8863-4E3F-B635-64AD7E1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6129"/>
            <a:ext cx="3724275" cy="860401"/>
          </a:xfrm>
        </p:spPr>
        <p:txBody>
          <a:bodyPr/>
          <a:lstStyle/>
          <a:p>
            <a:r>
              <a:rPr lang="hr-HR" dirty="0" err="1"/>
              <a:t>Chris</a:t>
            </a:r>
            <a:r>
              <a:rPr lang="hr-HR" dirty="0"/>
              <a:t> slade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5671F11-B974-4CF7-BC81-DDD475DE0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4420" y="2060419"/>
            <a:ext cx="3414533" cy="3123181"/>
          </a:xfrm>
        </p:spPr>
        <p:txBody>
          <a:bodyPr/>
          <a:lstStyle/>
          <a:p>
            <a:r>
              <a:rPr lang="en-US" b="1" dirty="0">
                <a:effectLst/>
              </a:rPr>
              <a:t>Chris Slade</a:t>
            </a:r>
            <a:r>
              <a:rPr lang="en-US" dirty="0">
                <a:effectLst/>
              </a:rPr>
              <a:t> (born </a:t>
            </a:r>
            <a:r>
              <a:rPr lang="en-US" b="1" dirty="0">
                <a:effectLst/>
              </a:rPr>
              <a:t>Christopher Rees</a:t>
            </a:r>
            <a:r>
              <a:rPr lang="en-US" dirty="0">
                <a:effectLst/>
              </a:rPr>
              <a:t>; 30 October 1946) is a Welsh </a:t>
            </a:r>
            <a:r>
              <a:rPr lang="en-US" dirty="0">
                <a:effectLst/>
                <a:hlinkClick r:id="rId2" tooltip="Rock music"/>
              </a:rPr>
              <a:t>rock</a:t>
            </a:r>
            <a:r>
              <a:rPr lang="en-US" dirty="0">
                <a:effectLst/>
              </a:rPr>
              <a:t> musician and drummer, best known for playing for the Australian hard rock band </a:t>
            </a:r>
            <a:r>
              <a:rPr lang="en-US" dirty="0">
                <a:effectLst/>
                <a:hlinkClick r:id="rId3" tooltip="AC/DC"/>
              </a:rPr>
              <a:t>AC/DC</a:t>
            </a:r>
            <a:r>
              <a:rPr lang="en-US" dirty="0">
                <a:effectLst/>
              </a:rPr>
              <a:t>.</a:t>
            </a:r>
            <a:endParaRPr lang="hr-HR" dirty="0"/>
          </a:p>
        </p:txBody>
      </p:sp>
      <p:pic>
        <p:nvPicPr>
          <p:cNvPr id="4098" name="Picture 2" descr="Image result for Chris Slade">
            <a:extLst>
              <a:ext uri="{FF2B5EF4-FFF2-40B4-BE49-F238E27FC236}">
                <a16:creationId xmlns:a16="http://schemas.microsoft.com/office/drawing/2014/main" xmlns="" id="{CA7917A4-A487-486D-8C5A-0E0BD706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734"/>
            <a:ext cx="6574420" cy="36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1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643D67-18FE-437A-81A3-B69144DD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929"/>
            <a:ext cx="4247909" cy="919524"/>
          </a:xfrm>
        </p:spPr>
        <p:txBody>
          <a:bodyPr/>
          <a:lstStyle/>
          <a:p>
            <a:r>
              <a:rPr lang="hr-HR" dirty="0" err="1"/>
              <a:t>Steavie</a:t>
            </a:r>
            <a:r>
              <a:rPr lang="hr-HR" dirty="0"/>
              <a:t> Young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B825C52-BFCC-419B-9939-B19AE76B6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8430" y="1937668"/>
            <a:ext cx="3102016" cy="3583037"/>
          </a:xfrm>
        </p:spPr>
        <p:txBody>
          <a:bodyPr/>
          <a:lstStyle/>
          <a:p>
            <a:r>
              <a:rPr lang="en-US" b="1" dirty="0">
                <a:effectLst/>
              </a:rPr>
              <a:t>Stephen Crawford Young</a:t>
            </a:r>
            <a:r>
              <a:rPr lang="en-US" dirty="0">
                <a:effectLst/>
              </a:rPr>
              <a:t> (born 11 December 1956) is a Scottish musician, and the rhythm guitarist and backing vocalist for the Australian hard rock band, </a:t>
            </a:r>
            <a:r>
              <a:rPr lang="en-US" dirty="0">
                <a:effectLst/>
                <a:hlinkClick r:id="rId2" tooltip="AC/DC"/>
              </a:rPr>
              <a:t>AC/DC</a:t>
            </a:r>
            <a:r>
              <a:rPr lang="en-US" dirty="0">
                <a:effectLst/>
              </a:rPr>
              <a:t>. He officially joined the band in September 2014, replacing his uncle</a:t>
            </a:r>
            <a:r>
              <a:rPr lang="hr-HR" dirty="0">
                <a:effectLst/>
              </a:rPr>
              <a:t>.</a:t>
            </a:r>
            <a:endParaRPr lang="hr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85B4D426-DF91-4DBC-B0F7-FCAC13064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668"/>
            <a:ext cx="6713316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BA5CAF-E0B0-4A10-A572-59E9BEAF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87210" cy="1468800"/>
          </a:xfrm>
        </p:spPr>
        <p:txBody>
          <a:bodyPr/>
          <a:lstStyle/>
          <a:p>
            <a:r>
              <a:rPr lang="hr-HR" dirty="0" err="1"/>
              <a:t>Axl</a:t>
            </a:r>
            <a:r>
              <a:rPr lang="hr-HR" dirty="0"/>
              <a:t> Rose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838D3B8-524B-4C11-A4B2-64BC7213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171"/>
            <a:ext cx="6944810" cy="3888238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2E531EF-A283-4A2D-B941-78DF6A88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5833" y="1468800"/>
            <a:ext cx="3206187" cy="41689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effectLst/>
              </a:rPr>
              <a:t>W. </a:t>
            </a:r>
            <a:r>
              <a:rPr lang="en-US" b="1" dirty="0" err="1">
                <a:effectLst/>
              </a:rPr>
              <a:t>Axl</a:t>
            </a:r>
            <a:r>
              <a:rPr lang="en-US" b="1" dirty="0">
                <a:effectLst/>
              </a:rPr>
              <a:t> Rose</a:t>
            </a:r>
            <a:r>
              <a:rPr lang="en-US" dirty="0">
                <a:effectLst/>
              </a:rPr>
              <a:t> (born </a:t>
            </a:r>
            <a:r>
              <a:rPr lang="en-US" b="1" dirty="0">
                <a:effectLst/>
              </a:rPr>
              <a:t>William Bruce Rose Jr.</a:t>
            </a:r>
            <a:r>
              <a:rPr lang="en-US" dirty="0">
                <a:effectLst/>
              </a:rPr>
              <a:t>; raised as </a:t>
            </a:r>
            <a:r>
              <a:rPr lang="en-US" b="1" dirty="0">
                <a:effectLst/>
              </a:rPr>
              <a:t>William Bruce Bailey</a:t>
            </a:r>
            <a:r>
              <a:rPr lang="en-US" dirty="0">
                <a:effectLst/>
              </a:rPr>
              <a:t>; born February 6, 1962)</a:t>
            </a:r>
            <a:r>
              <a:rPr lang="en-US" baseline="30000" dirty="0">
                <a:effectLst/>
                <a:hlinkClick r:id="rId3"/>
              </a:rPr>
              <a:t>[3]</a:t>
            </a:r>
            <a:r>
              <a:rPr lang="en-US" dirty="0">
                <a:effectLst/>
              </a:rPr>
              <a:t> is an American singer, songwriter, record producer and musician. He is the lead vocalist of the </a:t>
            </a:r>
            <a:r>
              <a:rPr lang="en-US" dirty="0">
                <a:effectLst/>
                <a:hlinkClick r:id="rId4" tooltip="Hard rock"/>
              </a:rPr>
              <a:t>hard rock</a:t>
            </a:r>
            <a:r>
              <a:rPr lang="en-US" dirty="0">
                <a:effectLst/>
              </a:rPr>
              <a:t> band </a:t>
            </a:r>
            <a:r>
              <a:rPr lang="en-US" dirty="0">
                <a:effectLst/>
                <a:hlinkClick r:id="rId5" tooltip="Guns N' Roses"/>
              </a:rPr>
              <a:t>Guns N' Roses</a:t>
            </a:r>
            <a:r>
              <a:rPr lang="en-US" dirty="0">
                <a:effectLst/>
              </a:rPr>
              <a:t>, and has also been the band's sole constant member since its inception in 1985.</a:t>
            </a:r>
            <a:r>
              <a:rPr lang="en-US" baseline="30000" dirty="0">
                <a:effectLst/>
                <a:hlinkClick r:id="rId6"/>
              </a:rPr>
              <a:t>[4]</a:t>
            </a:r>
            <a:r>
              <a:rPr lang="en-US" dirty="0">
                <a:effectLst/>
              </a:rPr>
              <a:t> In addition to Guns N' Roses, he has been the lead singer of </a:t>
            </a:r>
            <a:r>
              <a:rPr lang="en-US" dirty="0">
                <a:effectLst/>
                <a:hlinkClick r:id="rId7" tooltip="AC/DC"/>
              </a:rPr>
              <a:t>AC/DC</a:t>
            </a:r>
            <a:r>
              <a:rPr lang="en-US" dirty="0">
                <a:effectLst/>
              </a:rPr>
              <a:t> since 2016.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324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7AEE27-F3F3-4ACC-93CB-42E41C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555" y="1"/>
            <a:ext cx="4803493" cy="1018572"/>
          </a:xfrm>
        </p:spPr>
        <p:txBody>
          <a:bodyPr>
            <a:normAutofit/>
          </a:bodyPr>
          <a:lstStyle/>
          <a:p>
            <a:r>
              <a:rPr lang="hr-HR" dirty="0"/>
              <a:t>AC/DC zajedno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F066923-0A8B-46D3-A0F3-F8A2DFBA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6" y="1190965"/>
            <a:ext cx="7052841" cy="56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48C649-D2E5-4748-9DD2-3F6C21D4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61367" cy="1006997"/>
          </a:xfrm>
        </p:spPr>
        <p:txBody>
          <a:bodyPr/>
          <a:lstStyle/>
          <a:p>
            <a:r>
              <a:rPr lang="hr-HR" dirty="0" err="1"/>
              <a:t>Malcom</a:t>
            </a:r>
            <a:r>
              <a:rPr lang="hr-HR" dirty="0"/>
              <a:t> </a:t>
            </a:r>
            <a:r>
              <a:rPr lang="hr-HR" dirty="0" err="1"/>
              <a:t>young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999E55C-A446-46DD-A5E9-F3D0475C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2877" y="1056190"/>
            <a:ext cx="6238754" cy="237281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Malcolm Mitchell Young</a:t>
            </a:r>
            <a:r>
              <a:rPr lang="en-US" dirty="0">
                <a:effectLst/>
              </a:rPr>
              <a:t> (6 January 1953 – 18 November 2017) was a Scottish-Australian musician and songwriter, best known as a co-founder, rhythm guitarist, backing vocalist and songwriter for the </a:t>
            </a:r>
            <a:r>
              <a:rPr lang="en-US" dirty="0">
                <a:effectLst/>
                <a:hlinkClick r:id="rId2" tooltip="Hard rock"/>
              </a:rPr>
              <a:t>hard rock</a:t>
            </a:r>
            <a:r>
              <a:rPr lang="en-US" dirty="0">
                <a:effectLst/>
              </a:rPr>
              <a:t> band </a:t>
            </a:r>
            <a:r>
              <a:rPr lang="en-US" dirty="0">
                <a:effectLst/>
                <a:hlinkClick r:id="rId3" tooltip="AC/DC"/>
              </a:rPr>
              <a:t>AC/DC</a:t>
            </a:r>
            <a:r>
              <a:rPr lang="en-US" dirty="0">
                <a:effectLst/>
              </a:rPr>
              <a:t>.</a:t>
            </a:r>
            <a:r>
              <a:rPr lang="hr-HR" dirty="0"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umro je 18.11 2017.</a:t>
            </a:r>
            <a:r>
              <a:rPr lang="en-US" dirty="0">
                <a:effectLst/>
              </a:rPr>
              <a:t> </a:t>
            </a:r>
            <a:endParaRPr lang="hr-HR" dirty="0"/>
          </a:p>
        </p:txBody>
      </p:sp>
      <p:pic>
        <p:nvPicPr>
          <p:cNvPr id="8194" name="Picture 2" descr="Image result for malcolm young">
            <a:extLst>
              <a:ext uri="{FF2B5EF4-FFF2-40B4-BE49-F238E27FC236}">
                <a16:creationId xmlns:a16="http://schemas.microsoft.com/office/drawing/2014/main" xmlns="" id="{144FB72F-396A-4BF4-8F28-0F862C54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139"/>
            <a:ext cx="6404658" cy="40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alcolm young grave">
            <a:extLst>
              <a:ext uri="{FF2B5EF4-FFF2-40B4-BE49-F238E27FC236}">
                <a16:creationId xmlns:a16="http://schemas.microsoft.com/office/drawing/2014/main" xmlns="" id="{326675F9-298D-47A7-ABE4-41493EBA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8" y="2997720"/>
            <a:ext cx="5787342" cy="38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4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880695-3AF5-4BE0-AEF7-44E159F3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368" y="-462988"/>
            <a:ext cx="3171463" cy="1468800"/>
          </a:xfrm>
        </p:spPr>
        <p:txBody>
          <a:bodyPr/>
          <a:lstStyle/>
          <a:p>
            <a:r>
              <a:rPr lang="hr-HR" dirty="0"/>
              <a:t>Prvi album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AF3765A-E938-4494-AFF8-0F8AD3677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46" y="1539433"/>
            <a:ext cx="6537143" cy="435299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Prvi album je </a:t>
            </a:r>
            <a:r>
              <a:rPr lang="hr-HR" dirty="0" err="1"/>
              <a:t>high</a:t>
            </a:r>
            <a:r>
              <a:rPr lang="hr-HR" dirty="0"/>
              <a:t> </a:t>
            </a:r>
            <a:r>
              <a:rPr lang="hr-HR" dirty="0" err="1"/>
              <a:t>voltage</a:t>
            </a:r>
            <a:r>
              <a:rPr lang="hr-HR" dirty="0"/>
              <a:t> pjesme:</a:t>
            </a:r>
          </a:p>
          <a:p>
            <a:r>
              <a:rPr lang="en-US" dirty="0"/>
              <a:t>it's a long way to the top (if you </a:t>
            </a:r>
            <a:r>
              <a:rPr lang="en-US" dirty="0" err="1"/>
              <a:t>wanna</a:t>
            </a:r>
            <a:r>
              <a:rPr lang="en-US" dirty="0"/>
              <a:t> rock 'n' roll)</a:t>
            </a:r>
            <a:endParaRPr lang="hr-HR" dirty="0"/>
          </a:p>
          <a:p>
            <a:r>
              <a:rPr lang="sv-SE" dirty="0"/>
              <a:t>ac/dc rock 'n' roll singer</a:t>
            </a:r>
            <a:endParaRPr lang="hr-HR" dirty="0"/>
          </a:p>
          <a:p>
            <a:r>
              <a:rPr lang="hr-HR" dirty="0" err="1"/>
              <a:t>ac</a:t>
            </a:r>
            <a:r>
              <a:rPr lang="hr-HR" dirty="0"/>
              <a:t>/dc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jack</a:t>
            </a:r>
            <a:endParaRPr lang="hr-HR" dirty="0"/>
          </a:p>
          <a:p>
            <a:r>
              <a:rPr lang="hr-HR" dirty="0" err="1"/>
              <a:t>ac</a:t>
            </a:r>
            <a:r>
              <a:rPr lang="hr-HR" dirty="0"/>
              <a:t>/dc live </a:t>
            </a:r>
            <a:r>
              <a:rPr lang="hr-HR" dirty="0" err="1"/>
              <a:t>wire</a:t>
            </a:r>
            <a:endParaRPr lang="hr-HR" dirty="0"/>
          </a:p>
          <a:p>
            <a:r>
              <a:rPr lang="hr-HR" dirty="0" err="1"/>
              <a:t>ac</a:t>
            </a:r>
            <a:r>
              <a:rPr lang="hr-HR" dirty="0"/>
              <a:t>/dc t.n.t.</a:t>
            </a:r>
          </a:p>
          <a:p>
            <a:r>
              <a:rPr lang="en-US" dirty="0"/>
              <a:t>ac/dc can </a:t>
            </a:r>
            <a:r>
              <a:rPr lang="en-US" dirty="0" err="1"/>
              <a:t>i</a:t>
            </a:r>
            <a:r>
              <a:rPr lang="en-US" dirty="0"/>
              <a:t> sit next to you girl</a:t>
            </a:r>
            <a:endParaRPr lang="hr-HR" dirty="0"/>
          </a:p>
          <a:p>
            <a:r>
              <a:rPr lang="hr-HR" dirty="0" err="1"/>
              <a:t>ac</a:t>
            </a:r>
            <a:r>
              <a:rPr lang="hr-HR" dirty="0"/>
              <a:t>/dc </a:t>
            </a:r>
            <a:r>
              <a:rPr lang="hr-HR" dirty="0" err="1"/>
              <a:t>little</a:t>
            </a:r>
            <a:r>
              <a:rPr lang="hr-HR" dirty="0"/>
              <a:t> </a:t>
            </a:r>
            <a:r>
              <a:rPr lang="hr-HR" dirty="0" err="1"/>
              <a:t>lover</a:t>
            </a:r>
            <a:endParaRPr lang="hr-HR" dirty="0"/>
          </a:p>
          <a:p>
            <a:r>
              <a:rPr lang="en-US" dirty="0"/>
              <a:t>ac/dc she's got balls</a:t>
            </a:r>
            <a:endParaRPr lang="hr-HR" dirty="0"/>
          </a:p>
          <a:p>
            <a:r>
              <a:rPr lang="hr-HR" dirty="0" err="1"/>
              <a:t>ac</a:t>
            </a:r>
            <a:r>
              <a:rPr lang="hr-HR" dirty="0"/>
              <a:t>/dc </a:t>
            </a:r>
            <a:r>
              <a:rPr lang="hr-HR" dirty="0" err="1"/>
              <a:t>high</a:t>
            </a:r>
            <a:r>
              <a:rPr lang="hr-HR" dirty="0"/>
              <a:t> </a:t>
            </a:r>
            <a:r>
              <a:rPr lang="hr-HR" dirty="0" err="1"/>
              <a:t>voltage</a:t>
            </a:r>
            <a:endParaRPr lang="hr-HR" dirty="0"/>
          </a:p>
        </p:txBody>
      </p:sp>
      <p:pic>
        <p:nvPicPr>
          <p:cNvPr id="9218" name="Picture 2" descr="Image result for high voltage acdc">
            <a:extLst>
              <a:ext uri="{FF2B5EF4-FFF2-40B4-BE49-F238E27FC236}">
                <a16:creationId xmlns:a16="http://schemas.microsoft.com/office/drawing/2014/main" xmlns="" id="{EA95938C-89DC-4ED7-BF87-85C00982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905"/>
            <a:ext cx="4734046" cy="47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00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Mreža</Template>
  <TotalTime>55</TotalTime>
  <Words>141</Words>
  <Application>Microsoft Office PowerPoint</Application>
  <PresentationFormat>Prilagođeno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Mreža</vt:lpstr>
      <vt:lpstr>PowerPointova prezentacija</vt:lpstr>
      <vt:lpstr> članovi:</vt:lpstr>
      <vt:lpstr>Angus young</vt:lpstr>
      <vt:lpstr>Chris slade</vt:lpstr>
      <vt:lpstr>Steavie Young</vt:lpstr>
      <vt:lpstr>Axl Rose</vt:lpstr>
      <vt:lpstr>AC/DC zajedno</vt:lpstr>
      <vt:lpstr>Malcom young</vt:lpstr>
      <vt:lpstr>Prvi album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Leo Žigman</dc:creator>
  <cp:lastModifiedBy>Profesor</cp:lastModifiedBy>
  <cp:revision>7</cp:revision>
  <dcterms:created xsi:type="dcterms:W3CDTF">2018-03-16T17:53:26Z</dcterms:created>
  <dcterms:modified xsi:type="dcterms:W3CDTF">2018-03-20T13:36:56Z</dcterms:modified>
</cp:coreProperties>
</file>