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1AD9B-30B8-43D9-B80B-8C5D61DBC08A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FC43DAB-AE9D-4CAC-9F3E-6AF66C64EF71}">
      <dgm:prSet phldrT="[Tekst]"/>
      <dgm:spPr/>
      <dgm:t>
        <a:bodyPr/>
        <a:lstStyle/>
        <a:p>
          <a:r>
            <a:rPr lang="hr-HR" dirty="0" err="1" smtClean="0"/>
            <a:t>Kris</a:t>
          </a:r>
          <a:r>
            <a:rPr lang="hr-HR" dirty="0" smtClean="0"/>
            <a:t> Jenner</a:t>
          </a:r>
          <a:endParaRPr lang="hr-HR" dirty="0"/>
        </a:p>
      </dgm:t>
    </dgm:pt>
    <dgm:pt modelId="{74530EF9-D426-469F-901B-F9E714932215}" type="parTrans" cxnId="{DE3417BF-E709-480B-B940-6108BBB15095}">
      <dgm:prSet/>
      <dgm:spPr/>
      <dgm:t>
        <a:bodyPr/>
        <a:lstStyle/>
        <a:p>
          <a:endParaRPr lang="hr-HR"/>
        </a:p>
      </dgm:t>
    </dgm:pt>
    <dgm:pt modelId="{02735E72-1186-41A6-89A5-E2097CDC4488}" type="sibTrans" cxnId="{DE3417BF-E709-480B-B940-6108BBB15095}">
      <dgm:prSet/>
      <dgm:spPr/>
      <dgm:t>
        <a:bodyPr/>
        <a:lstStyle/>
        <a:p>
          <a:endParaRPr lang="hr-HR"/>
        </a:p>
      </dgm:t>
    </dgm:pt>
    <dgm:pt modelId="{5ABE12DF-DC71-4811-A9EF-4F7A0D8620C4}">
      <dgm:prSet phldrT="[Tekst]"/>
      <dgm:spPr/>
      <dgm:t>
        <a:bodyPr/>
        <a:lstStyle/>
        <a:p>
          <a:r>
            <a:rPr lang="hr-HR" dirty="0" smtClean="0"/>
            <a:t>Kim</a:t>
          </a:r>
          <a:endParaRPr lang="hr-HR" dirty="0"/>
        </a:p>
      </dgm:t>
    </dgm:pt>
    <dgm:pt modelId="{7402A02E-7CAE-460A-AEF5-1CC74DB093AE}" type="parTrans" cxnId="{0AB41071-91B6-4C00-BB34-3504C807696B}">
      <dgm:prSet/>
      <dgm:spPr/>
      <dgm:t>
        <a:bodyPr/>
        <a:lstStyle/>
        <a:p>
          <a:endParaRPr lang="hr-HR"/>
        </a:p>
      </dgm:t>
    </dgm:pt>
    <dgm:pt modelId="{021BC7DB-FB48-402B-AEC3-7DD58D9E6EAE}" type="sibTrans" cxnId="{0AB41071-91B6-4C00-BB34-3504C807696B}">
      <dgm:prSet/>
      <dgm:spPr/>
      <dgm:t>
        <a:bodyPr/>
        <a:lstStyle/>
        <a:p>
          <a:endParaRPr lang="hr-HR"/>
        </a:p>
      </dgm:t>
    </dgm:pt>
    <dgm:pt modelId="{C3BE720A-C08E-4258-936B-FC5890D28186}">
      <dgm:prSet phldrT="[Tekst]"/>
      <dgm:spPr/>
      <dgm:t>
        <a:bodyPr/>
        <a:lstStyle/>
        <a:p>
          <a:r>
            <a:rPr lang="hr-HR" dirty="0" err="1" smtClean="0"/>
            <a:t>Khloe</a:t>
          </a:r>
          <a:endParaRPr lang="hr-HR" dirty="0"/>
        </a:p>
      </dgm:t>
    </dgm:pt>
    <dgm:pt modelId="{FBAF523E-6407-4046-ABE4-E88914D495BA}" type="parTrans" cxnId="{063122CB-8D31-424A-90F8-8AAE6053A7BD}">
      <dgm:prSet/>
      <dgm:spPr/>
      <dgm:t>
        <a:bodyPr/>
        <a:lstStyle/>
        <a:p>
          <a:endParaRPr lang="hr-HR"/>
        </a:p>
      </dgm:t>
    </dgm:pt>
    <dgm:pt modelId="{0A81F10E-5176-43FC-B74F-7C265D5FD1E7}" type="sibTrans" cxnId="{063122CB-8D31-424A-90F8-8AAE6053A7BD}">
      <dgm:prSet/>
      <dgm:spPr/>
      <dgm:t>
        <a:bodyPr/>
        <a:lstStyle/>
        <a:p>
          <a:endParaRPr lang="hr-HR"/>
        </a:p>
      </dgm:t>
    </dgm:pt>
    <dgm:pt modelId="{D17E4D83-CF25-4F1D-8267-AD206E2C8438}">
      <dgm:prSet phldrT="[Tekst]"/>
      <dgm:spPr/>
      <dgm:t>
        <a:bodyPr/>
        <a:lstStyle/>
        <a:p>
          <a:r>
            <a:rPr lang="hr-HR" dirty="0" err="1" smtClean="0"/>
            <a:t>Kourtney</a:t>
          </a:r>
          <a:endParaRPr lang="hr-HR" dirty="0"/>
        </a:p>
      </dgm:t>
    </dgm:pt>
    <dgm:pt modelId="{8A93C011-73B2-4149-9B78-9964059072E2}" type="parTrans" cxnId="{938F147F-61C6-47DF-A9D6-FB9AF8B75F53}">
      <dgm:prSet/>
      <dgm:spPr/>
      <dgm:t>
        <a:bodyPr/>
        <a:lstStyle/>
        <a:p>
          <a:endParaRPr lang="hr-HR"/>
        </a:p>
      </dgm:t>
    </dgm:pt>
    <dgm:pt modelId="{D83BAEDC-EF53-453D-9097-BF5EC3F0E350}" type="sibTrans" cxnId="{938F147F-61C6-47DF-A9D6-FB9AF8B75F53}">
      <dgm:prSet/>
      <dgm:spPr/>
      <dgm:t>
        <a:bodyPr/>
        <a:lstStyle/>
        <a:p>
          <a:endParaRPr lang="hr-HR"/>
        </a:p>
      </dgm:t>
    </dgm:pt>
    <dgm:pt modelId="{184E3DAE-9331-4351-AA9A-47A71FF6DF73}">
      <dgm:prSet/>
      <dgm:spPr/>
      <dgm:t>
        <a:bodyPr/>
        <a:lstStyle/>
        <a:p>
          <a:r>
            <a:rPr lang="hr-HR" dirty="0" smtClean="0"/>
            <a:t>Robert </a:t>
          </a:r>
          <a:r>
            <a:rPr lang="hr-HR" dirty="0" err="1" smtClean="0"/>
            <a:t>Kardashian</a:t>
          </a:r>
          <a:endParaRPr lang="hr-HR" dirty="0"/>
        </a:p>
      </dgm:t>
    </dgm:pt>
    <dgm:pt modelId="{D19AE106-632E-4907-993C-5832362B4ADE}" type="parTrans" cxnId="{41C56CA2-5F8D-4851-AF58-46F89EEE0C91}">
      <dgm:prSet/>
      <dgm:spPr/>
      <dgm:t>
        <a:bodyPr/>
        <a:lstStyle/>
        <a:p>
          <a:endParaRPr lang="hr-HR"/>
        </a:p>
      </dgm:t>
    </dgm:pt>
    <dgm:pt modelId="{6AE4421D-74DB-43CF-9CA9-87F615B5B5AE}" type="sibTrans" cxnId="{41C56CA2-5F8D-4851-AF58-46F89EEE0C91}">
      <dgm:prSet/>
      <dgm:spPr/>
      <dgm:t>
        <a:bodyPr/>
        <a:lstStyle/>
        <a:p>
          <a:endParaRPr lang="hr-HR"/>
        </a:p>
      </dgm:t>
    </dgm:pt>
    <dgm:pt modelId="{E788AA62-D7A3-42DE-A028-19589908C7CB}">
      <dgm:prSet/>
      <dgm:spPr/>
      <dgm:t>
        <a:bodyPr/>
        <a:lstStyle/>
        <a:p>
          <a:r>
            <a:rPr lang="hr-HR" dirty="0" smtClean="0"/>
            <a:t>Rob</a:t>
          </a:r>
          <a:endParaRPr lang="hr-HR" dirty="0"/>
        </a:p>
      </dgm:t>
    </dgm:pt>
    <dgm:pt modelId="{70DEE6D8-6B1F-4852-89EB-CED9AAAFDA3E}" type="parTrans" cxnId="{8121D7E4-1B7A-405A-B087-0249B509B17F}">
      <dgm:prSet/>
      <dgm:spPr/>
      <dgm:t>
        <a:bodyPr/>
        <a:lstStyle/>
        <a:p>
          <a:endParaRPr lang="hr-HR"/>
        </a:p>
      </dgm:t>
    </dgm:pt>
    <dgm:pt modelId="{6A5CBE4B-3208-45A1-9A6C-EA0D9B251D37}" type="sibTrans" cxnId="{8121D7E4-1B7A-405A-B087-0249B509B17F}">
      <dgm:prSet/>
      <dgm:spPr/>
      <dgm:t>
        <a:bodyPr/>
        <a:lstStyle/>
        <a:p>
          <a:endParaRPr lang="hr-HR"/>
        </a:p>
      </dgm:t>
    </dgm:pt>
    <dgm:pt modelId="{1E9AD189-C0AA-4B59-BAB4-DD2225D3F6D1}" type="pres">
      <dgm:prSet presAssocID="{1421AD9B-30B8-43D9-B80B-8C5D61DBC0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AAB9172-0540-4874-B847-9641125FB642}" type="pres">
      <dgm:prSet presAssocID="{184E3DAE-9331-4351-AA9A-47A71FF6DF73}" presName="hierRoot1" presStyleCnt="0">
        <dgm:presLayoutVars>
          <dgm:hierBranch val="init"/>
        </dgm:presLayoutVars>
      </dgm:prSet>
      <dgm:spPr/>
    </dgm:pt>
    <dgm:pt modelId="{9A7495F6-0BA0-4D51-B754-57A3EE2A3A70}" type="pres">
      <dgm:prSet presAssocID="{184E3DAE-9331-4351-AA9A-47A71FF6DF73}" presName="rootComposite1" presStyleCnt="0"/>
      <dgm:spPr/>
    </dgm:pt>
    <dgm:pt modelId="{C60056C6-62D4-4194-ACBF-05404E58AB2A}" type="pres">
      <dgm:prSet presAssocID="{184E3DAE-9331-4351-AA9A-47A71FF6DF73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0E5C198-0A60-4021-920D-9B0176FAB4F6}" type="pres">
      <dgm:prSet presAssocID="{184E3DAE-9331-4351-AA9A-47A71FF6DF73}" presName="rootConnector1" presStyleLbl="node1" presStyleIdx="0" presStyleCnt="0"/>
      <dgm:spPr/>
      <dgm:t>
        <a:bodyPr/>
        <a:lstStyle/>
        <a:p>
          <a:endParaRPr lang="hr-HR"/>
        </a:p>
      </dgm:t>
    </dgm:pt>
    <dgm:pt modelId="{BE45738D-4760-4C1D-A686-7444E7A5746B}" type="pres">
      <dgm:prSet presAssocID="{184E3DAE-9331-4351-AA9A-47A71FF6DF73}" presName="hierChild2" presStyleCnt="0"/>
      <dgm:spPr/>
    </dgm:pt>
    <dgm:pt modelId="{88B00F9A-3362-4142-8A86-0E54BAC20D0D}" type="pres">
      <dgm:prSet presAssocID="{184E3DAE-9331-4351-AA9A-47A71FF6DF73}" presName="hierChild3" presStyleCnt="0"/>
      <dgm:spPr/>
    </dgm:pt>
    <dgm:pt modelId="{CD25EAED-3BFF-4EEE-98BF-B064D2AB4A99}" type="pres">
      <dgm:prSet presAssocID="{FFC43DAB-AE9D-4CAC-9F3E-6AF66C64EF71}" presName="hierRoot1" presStyleCnt="0">
        <dgm:presLayoutVars>
          <dgm:hierBranch val="init"/>
        </dgm:presLayoutVars>
      </dgm:prSet>
      <dgm:spPr/>
    </dgm:pt>
    <dgm:pt modelId="{328D2CBA-EB12-4ED5-B124-E7471C9BC365}" type="pres">
      <dgm:prSet presAssocID="{FFC43DAB-AE9D-4CAC-9F3E-6AF66C64EF71}" presName="rootComposite1" presStyleCnt="0"/>
      <dgm:spPr/>
    </dgm:pt>
    <dgm:pt modelId="{A26407BD-91D8-4360-8B44-A76C95429622}" type="pres">
      <dgm:prSet presAssocID="{FFC43DAB-AE9D-4CAC-9F3E-6AF66C64EF71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6F955AE-B9DC-40BA-9CFD-CD37E4A41569}" type="pres">
      <dgm:prSet presAssocID="{FFC43DAB-AE9D-4CAC-9F3E-6AF66C64EF71}" presName="rootConnector1" presStyleLbl="node1" presStyleIdx="0" presStyleCnt="0"/>
      <dgm:spPr/>
      <dgm:t>
        <a:bodyPr/>
        <a:lstStyle/>
        <a:p>
          <a:endParaRPr lang="hr-HR"/>
        </a:p>
      </dgm:t>
    </dgm:pt>
    <dgm:pt modelId="{91762970-AB37-4CBC-999C-EEA334C51E62}" type="pres">
      <dgm:prSet presAssocID="{FFC43DAB-AE9D-4CAC-9F3E-6AF66C64EF71}" presName="hierChild2" presStyleCnt="0"/>
      <dgm:spPr/>
    </dgm:pt>
    <dgm:pt modelId="{1E128225-EDEB-4B8F-B66F-E902C61BF48E}" type="pres">
      <dgm:prSet presAssocID="{7402A02E-7CAE-460A-AEF5-1CC74DB093AE}" presName="Name37" presStyleLbl="parChTrans1D2" presStyleIdx="0" presStyleCnt="4"/>
      <dgm:spPr/>
      <dgm:t>
        <a:bodyPr/>
        <a:lstStyle/>
        <a:p>
          <a:endParaRPr lang="hr-HR"/>
        </a:p>
      </dgm:t>
    </dgm:pt>
    <dgm:pt modelId="{5460E546-8744-4135-A120-DFE4D5BB86C5}" type="pres">
      <dgm:prSet presAssocID="{5ABE12DF-DC71-4811-A9EF-4F7A0D8620C4}" presName="hierRoot2" presStyleCnt="0">
        <dgm:presLayoutVars>
          <dgm:hierBranch val="init"/>
        </dgm:presLayoutVars>
      </dgm:prSet>
      <dgm:spPr/>
    </dgm:pt>
    <dgm:pt modelId="{752BFEC7-274E-4454-93E1-26B5D7AE54BE}" type="pres">
      <dgm:prSet presAssocID="{5ABE12DF-DC71-4811-A9EF-4F7A0D8620C4}" presName="rootComposite" presStyleCnt="0"/>
      <dgm:spPr/>
    </dgm:pt>
    <dgm:pt modelId="{127843F1-16F9-4ECD-AAF2-477A6A6479AC}" type="pres">
      <dgm:prSet presAssocID="{5ABE12DF-DC71-4811-A9EF-4F7A0D8620C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5C5F478-063C-4DB4-9FC1-6738709667E1}" type="pres">
      <dgm:prSet presAssocID="{5ABE12DF-DC71-4811-A9EF-4F7A0D8620C4}" presName="rootConnector" presStyleLbl="node2" presStyleIdx="0" presStyleCnt="4"/>
      <dgm:spPr/>
      <dgm:t>
        <a:bodyPr/>
        <a:lstStyle/>
        <a:p>
          <a:endParaRPr lang="hr-HR"/>
        </a:p>
      </dgm:t>
    </dgm:pt>
    <dgm:pt modelId="{F47300AC-FB1C-415F-9708-E6A7994596F7}" type="pres">
      <dgm:prSet presAssocID="{5ABE12DF-DC71-4811-A9EF-4F7A0D8620C4}" presName="hierChild4" presStyleCnt="0"/>
      <dgm:spPr/>
    </dgm:pt>
    <dgm:pt modelId="{E99B7D38-E97A-4D67-A0C8-2CD13F9D2E61}" type="pres">
      <dgm:prSet presAssocID="{5ABE12DF-DC71-4811-A9EF-4F7A0D8620C4}" presName="hierChild5" presStyleCnt="0"/>
      <dgm:spPr/>
    </dgm:pt>
    <dgm:pt modelId="{1CF94D73-4C0F-4893-AD0C-9C23054CEBA4}" type="pres">
      <dgm:prSet presAssocID="{FBAF523E-6407-4046-ABE4-E88914D495BA}" presName="Name37" presStyleLbl="parChTrans1D2" presStyleIdx="1" presStyleCnt="4"/>
      <dgm:spPr/>
      <dgm:t>
        <a:bodyPr/>
        <a:lstStyle/>
        <a:p>
          <a:endParaRPr lang="hr-HR"/>
        </a:p>
      </dgm:t>
    </dgm:pt>
    <dgm:pt modelId="{AC100335-204B-47DB-89CA-84D572206BEF}" type="pres">
      <dgm:prSet presAssocID="{C3BE720A-C08E-4258-936B-FC5890D28186}" presName="hierRoot2" presStyleCnt="0">
        <dgm:presLayoutVars>
          <dgm:hierBranch val="init"/>
        </dgm:presLayoutVars>
      </dgm:prSet>
      <dgm:spPr/>
    </dgm:pt>
    <dgm:pt modelId="{937DB4A6-C570-4007-9883-3C04D5C99DF2}" type="pres">
      <dgm:prSet presAssocID="{C3BE720A-C08E-4258-936B-FC5890D28186}" presName="rootComposite" presStyleCnt="0"/>
      <dgm:spPr/>
    </dgm:pt>
    <dgm:pt modelId="{7EEEEAB3-178A-46C4-866F-FE93755ED13D}" type="pres">
      <dgm:prSet presAssocID="{C3BE720A-C08E-4258-936B-FC5890D2818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85FAC46-4B34-4ED2-BEC8-3ABCCC6D57B8}" type="pres">
      <dgm:prSet presAssocID="{C3BE720A-C08E-4258-936B-FC5890D28186}" presName="rootConnector" presStyleLbl="node2" presStyleIdx="1" presStyleCnt="4"/>
      <dgm:spPr/>
      <dgm:t>
        <a:bodyPr/>
        <a:lstStyle/>
        <a:p>
          <a:endParaRPr lang="hr-HR"/>
        </a:p>
      </dgm:t>
    </dgm:pt>
    <dgm:pt modelId="{45333A26-6838-4933-8A78-E35CE0A39AF1}" type="pres">
      <dgm:prSet presAssocID="{C3BE720A-C08E-4258-936B-FC5890D28186}" presName="hierChild4" presStyleCnt="0"/>
      <dgm:spPr/>
    </dgm:pt>
    <dgm:pt modelId="{9AC369FD-7B0A-4FEC-87EA-9E566300706F}" type="pres">
      <dgm:prSet presAssocID="{C3BE720A-C08E-4258-936B-FC5890D28186}" presName="hierChild5" presStyleCnt="0"/>
      <dgm:spPr/>
    </dgm:pt>
    <dgm:pt modelId="{FBC67D17-9311-4AA9-A0AD-B433F5F31C5E}" type="pres">
      <dgm:prSet presAssocID="{8A93C011-73B2-4149-9B78-9964059072E2}" presName="Name37" presStyleLbl="parChTrans1D2" presStyleIdx="2" presStyleCnt="4"/>
      <dgm:spPr/>
      <dgm:t>
        <a:bodyPr/>
        <a:lstStyle/>
        <a:p>
          <a:endParaRPr lang="hr-HR"/>
        </a:p>
      </dgm:t>
    </dgm:pt>
    <dgm:pt modelId="{FD174E66-FEAD-4A76-894A-0032C1FEC623}" type="pres">
      <dgm:prSet presAssocID="{D17E4D83-CF25-4F1D-8267-AD206E2C8438}" presName="hierRoot2" presStyleCnt="0">
        <dgm:presLayoutVars>
          <dgm:hierBranch val="init"/>
        </dgm:presLayoutVars>
      </dgm:prSet>
      <dgm:spPr/>
    </dgm:pt>
    <dgm:pt modelId="{BC02F270-DAC1-48E9-9998-14227857D6F6}" type="pres">
      <dgm:prSet presAssocID="{D17E4D83-CF25-4F1D-8267-AD206E2C8438}" presName="rootComposite" presStyleCnt="0"/>
      <dgm:spPr/>
    </dgm:pt>
    <dgm:pt modelId="{19DACDD9-E338-4BAA-B933-878487F07F41}" type="pres">
      <dgm:prSet presAssocID="{D17E4D83-CF25-4F1D-8267-AD206E2C843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3D5DC12-07D1-4589-8435-505E5B1F56A9}" type="pres">
      <dgm:prSet presAssocID="{D17E4D83-CF25-4F1D-8267-AD206E2C8438}" presName="rootConnector" presStyleLbl="node2" presStyleIdx="2" presStyleCnt="4"/>
      <dgm:spPr/>
      <dgm:t>
        <a:bodyPr/>
        <a:lstStyle/>
        <a:p>
          <a:endParaRPr lang="hr-HR"/>
        </a:p>
      </dgm:t>
    </dgm:pt>
    <dgm:pt modelId="{D68B1B17-5B90-44EC-9B22-70AAE362425D}" type="pres">
      <dgm:prSet presAssocID="{D17E4D83-CF25-4F1D-8267-AD206E2C8438}" presName="hierChild4" presStyleCnt="0"/>
      <dgm:spPr/>
    </dgm:pt>
    <dgm:pt modelId="{B6C98E8E-983F-4D4B-ABDF-D2FE37429438}" type="pres">
      <dgm:prSet presAssocID="{D17E4D83-CF25-4F1D-8267-AD206E2C8438}" presName="hierChild5" presStyleCnt="0"/>
      <dgm:spPr/>
    </dgm:pt>
    <dgm:pt modelId="{77F873C4-D3E1-406E-ADB2-218A998085D8}" type="pres">
      <dgm:prSet presAssocID="{70DEE6D8-6B1F-4852-89EB-CED9AAAFDA3E}" presName="Name37" presStyleLbl="parChTrans1D2" presStyleIdx="3" presStyleCnt="4"/>
      <dgm:spPr/>
      <dgm:t>
        <a:bodyPr/>
        <a:lstStyle/>
        <a:p>
          <a:endParaRPr lang="hr-HR"/>
        </a:p>
      </dgm:t>
    </dgm:pt>
    <dgm:pt modelId="{2BA7C344-8584-4DE2-8E46-FC992B0C4307}" type="pres">
      <dgm:prSet presAssocID="{E788AA62-D7A3-42DE-A028-19589908C7CB}" presName="hierRoot2" presStyleCnt="0">
        <dgm:presLayoutVars>
          <dgm:hierBranch val="init"/>
        </dgm:presLayoutVars>
      </dgm:prSet>
      <dgm:spPr/>
    </dgm:pt>
    <dgm:pt modelId="{9AC53E89-9603-4C0B-9104-463E759111D3}" type="pres">
      <dgm:prSet presAssocID="{E788AA62-D7A3-42DE-A028-19589908C7CB}" presName="rootComposite" presStyleCnt="0"/>
      <dgm:spPr/>
    </dgm:pt>
    <dgm:pt modelId="{F3B8FFC9-A90C-4D33-96AA-0E3DFA724138}" type="pres">
      <dgm:prSet presAssocID="{E788AA62-D7A3-42DE-A028-19589908C7C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D0A052A-17F3-4909-8BA8-7EDF6F30C593}" type="pres">
      <dgm:prSet presAssocID="{E788AA62-D7A3-42DE-A028-19589908C7CB}" presName="rootConnector" presStyleLbl="node2" presStyleIdx="3" presStyleCnt="4"/>
      <dgm:spPr/>
      <dgm:t>
        <a:bodyPr/>
        <a:lstStyle/>
        <a:p>
          <a:endParaRPr lang="hr-HR"/>
        </a:p>
      </dgm:t>
    </dgm:pt>
    <dgm:pt modelId="{1A12BA1D-306A-4139-A25A-5E5D59C39DCC}" type="pres">
      <dgm:prSet presAssocID="{E788AA62-D7A3-42DE-A028-19589908C7CB}" presName="hierChild4" presStyleCnt="0"/>
      <dgm:spPr/>
    </dgm:pt>
    <dgm:pt modelId="{422D2BFD-599A-4A40-AF8B-D32C82ECF679}" type="pres">
      <dgm:prSet presAssocID="{E788AA62-D7A3-42DE-A028-19589908C7CB}" presName="hierChild5" presStyleCnt="0"/>
      <dgm:spPr/>
    </dgm:pt>
    <dgm:pt modelId="{FD80A23D-9655-4FAF-8172-3D495072856D}" type="pres">
      <dgm:prSet presAssocID="{FFC43DAB-AE9D-4CAC-9F3E-6AF66C64EF71}" presName="hierChild3" presStyleCnt="0"/>
      <dgm:spPr/>
    </dgm:pt>
  </dgm:ptLst>
  <dgm:cxnLst>
    <dgm:cxn modelId="{C8CA02E5-C673-4B56-9EE1-6DC4700731CA}" type="presOf" srcId="{184E3DAE-9331-4351-AA9A-47A71FF6DF73}" destId="{60E5C198-0A60-4021-920D-9B0176FAB4F6}" srcOrd="1" destOrd="0" presId="urn:microsoft.com/office/officeart/2005/8/layout/orgChart1"/>
    <dgm:cxn modelId="{C5496D0C-E181-41A1-9051-35754887BDA8}" type="presOf" srcId="{5ABE12DF-DC71-4811-A9EF-4F7A0D8620C4}" destId="{75C5F478-063C-4DB4-9FC1-6738709667E1}" srcOrd="1" destOrd="0" presId="urn:microsoft.com/office/officeart/2005/8/layout/orgChart1"/>
    <dgm:cxn modelId="{0AB41071-91B6-4C00-BB34-3504C807696B}" srcId="{FFC43DAB-AE9D-4CAC-9F3E-6AF66C64EF71}" destId="{5ABE12DF-DC71-4811-A9EF-4F7A0D8620C4}" srcOrd="0" destOrd="0" parTransId="{7402A02E-7CAE-460A-AEF5-1CC74DB093AE}" sibTransId="{021BC7DB-FB48-402B-AEC3-7DD58D9E6EAE}"/>
    <dgm:cxn modelId="{336E8B9E-4C61-443F-84B0-4A008DAEB544}" type="presOf" srcId="{E788AA62-D7A3-42DE-A028-19589908C7CB}" destId="{7D0A052A-17F3-4909-8BA8-7EDF6F30C593}" srcOrd="1" destOrd="0" presId="urn:microsoft.com/office/officeart/2005/8/layout/orgChart1"/>
    <dgm:cxn modelId="{7FBB4759-6B75-43EC-B739-3A817ACBCC9F}" type="presOf" srcId="{1421AD9B-30B8-43D9-B80B-8C5D61DBC08A}" destId="{1E9AD189-C0AA-4B59-BAB4-DD2225D3F6D1}" srcOrd="0" destOrd="0" presId="urn:microsoft.com/office/officeart/2005/8/layout/orgChart1"/>
    <dgm:cxn modelId="{FA257C31-4620-4145-B342-4B6A88D39264}" type="presOf" srcId="{7402A02E-7CAE-460A-AEF5-1CC74DB093AE}" destId="{1E128225-EDEB-4B8F-B66F-E902C61BF48E}" srcOrd="0" destOrd="0" presId="urn:microsoft.com/office/officeart/2005/8/layout/orgChart1"/>
    <dgm:cxn modelId="{DE3417BF-E709-480B-B940-6108BBB15095}" srcId="{1421AD9B-30B8-43D9-B80B-8C5D61DBC08A}" destId="{FFC43DAB-AE9D-4CAC-9F3E-6AF66C64EF71}" srcOrd="1" destOrd="0" parTransId="{74530EF9-D426-469F-901B-F9E714932215}" sibTransId="{02735E72-1186-41A6-89A5-E2097CDC4488}"/>
    <dgm:cxn modelId="{C1673DF5-E439-4860-A890-4087460C113C}" type="presOf" srcId="{D17E4D83-CF25-4F1D-8267-AD206E2C8438}" destId="{19DACDD9-E338-4BAA-B933-878487F07F41}" srcOrd="0" destOrd="0" presId="urn:microsoft.com/office/officeart/2005/8/layout/orgChart1"/>
    <dgm:cxn modelId="{1FEEEB35-A348-4D26-98C6-68F22C24B77C}" type="presOf" srcId="{FFC43DAB-AE9D-4CAC-9F3E-6AF66C64EF71}" destId="{56F955AE-B9DC-40BA-9CFD-CD37E4A41569}" srcOrd="1" destOrd="0" presId="urn:microsoft.com/office/officeart/2005/8/layout/orgChart1"/>
    <dgm:cxn modelId="{DC2B73F6-19A5-43A7-B9EC-8A6113A03115}" type="presOf" srcId="{C3BE720A-C08E-4258-936B-FC5890D28186}" destId="{285FAC46-4B34-4ED2-BEC8-3ABCCC6D57B8}" srcOrd="1" destOrd="0" presId="urn:microsoft.com/office/officeart/2005/8/layout/orgChart1"/>
    <dgm:cxn modelId="{B2BD141E-84DA-475C-A0A1-C083BFA9E4E3}" type="presOf" srcId="{184E3DAE-9331-4351-AA9A-47A71FF6DF73}" destId="{C60056C6-62D4-4194-ACBF-05404E58AB2A}" srcOrd="0" destOrd="0" presId="urn:microsoft.com/office/officeart/2005/8/layout/orgChart1"/>
    <dgm:cxn modelId="{5A7EEB0E-3F93-4843-9565-BFE6ABB80E47}" type="presOf" srcId="{70DEE6D8-6B1F-4852-89EB-CED9AAAFDA3E}" destId="{77F873C4-D3E1-406E-ADB2-218A998085D8}" srcOrd="0" destOrd="0" presId="urn:microsoft.com/office/officeart/2005/8/layout/orgChart1"/>
    <dgm:cxn modelId="{892BC0A8-8FEE-4A0A-990B-296A0170FB29}" type="presOf" srcId="{E788AA62-D7A3-42DE-A028-19589908C7CB}" destId="{F3B8FFC9-A90C-4D33-96AA-0E3DFA724138}" srcOrd="0" destOrd="0" presId="urn:microsoft.com/office/officeart/2005/8/layout/orgChart1"/>
    <dgm:cxn modelId="{8121D7E4-1B7A-405A-B087-0249B509B17F}" srcId="{FFC43DAB-AE9D-4CAC-9F3E-6AF66C64EF71}" destId="{E788AA62-D7A3-42DE-A028-19589908C7CB}" srcOrd="3" destOrd="0" parTransId="{70DEE6D8-6B1F-4852-89EB-CED9AAAFDA3E}" sibTransId="{6A5CBE4B-3208-45A1-9A6C-EA0D9B251D37}"/>
    <dgm:cxn modelId="{B9BDDCDE-594D-40CA-A31B-49863189A229}" type="presOf" srcId="{D17E4D83-CF25-4F1D-8267-AD206E2C8438}" destId="{C3D5DC12-07D1-4589-8435-505E5B1F56A9}" srcOrd="1" destOrd="0" presId="urn:microsoft.com/office/officeart/2005/8/layout/orgChart1"/>
    <dgm:cxn modelId="{063122CB-8D31-424A-90F8-8AAE6053A7BD}" srcId="{FFC43DAB-AE9D-4CAC-9F3E-6AF66C64EF71}" destId="{C3BE720A-C08E-4258-936B-FC5890D28186}" srcOrd="1" destOrd="0" parTransId="{FBAF523E-6407-4046-ABE4-E88914D495BA}" sibTransId="{0A81F10E-5176-43FC-B74F-7C265D5FD1E7}"/>
    <dgm:cxn modelId="{8BC6DF92-32A8-4F76-9903-9C263769119F}" type="presOf" srcId="{C3BE720A-C08E-4258-936B-FC5890D28186}" destId="{7EEEEAB3-178A-46C4-866F-FE93755ED13D}" srcOrd="0" destOrd="0" presId="urn:microsoft.com/office/officeart/2005/8/layout/orgChart1"/>
    <dgm:cxn modelId="{C81D9B1B-3496-4578-8287-76BF83EB75A5}" type="presOf" srcId="{FBAF523E-6407-4046-ABE4-E88914D495BA}" destId="{1CF94D73-4C0F-4893-AD0C-9C23054CEBA4}" srcOrd="0" destOrd="0" presId="urn:microsoft.com/office/officeart/2005/8/layout/orgChart1"/>
    <dgm:cxn modelId="{41C56CA2-5F8D-4851-AF58-46F89EEE0C91}" srcId="{1421AD9B-30B8-43D9-B80B-8C5D61DBC08A}" destId="{184E3DAE-9331-4351-AA9A-47A71FF6DF73}" srcOrd="0" destOrd="0" parTransId="{D19AE106-632E-4907-993C-5832362B4ADE}" sibTransId="{6AE4421D-74DB-43CF-9CA9-87F615B5B5AE}"/>
    <dgm:cxn modelId="{1BD4B877-0ADD-4ADF-80A3-B19DFF3E8578}" type="presOf" srcId="{8A93C011-73B2-4149-9B78-9964059072E2}" destId="{FBC67D17-9311-4AA9-A0AD-B433F5F31C5E}" srcOrd="0" destOrd="0" presId="urn:microsoft.com/office/officeart/2005/8/layout/orgChart1"/>
    <dgm:cxn modelId="{AE060286-8256-45D3-AEF6-2CBD24C9270C}" type="presOf" srcId="{5ABE12DF-DC71-4811-A9EF-4F7A0D8620C4}" destId="{127843F1-16F9-4ECD-AAF2-477A6A6479AC}" srcOrd="0" destOrd="0" presId="urn:microsoft.com/office/officeart/2005/8/layout/orgChart1"/>
    <dgm:cxn modelId="{938F147F-61C6-47DF-A9D6-FB9AF8B75F53}" srcId="{FFC43DAB-AE9D-4CAC-9F3E-6AF66C64EF71}" destId="{D17E4D83-CF25-4F1D-8267-AD206E2C8438}" srcOrd="2" destOrd="0" parTransId="{8A93C011-73B2-4149-9B78-9964059072E2}" sibTransId="{D83BAEDC-EF53-453D-9097-BF5EC3F0E350}"/>
    <dgm:cxn modelId="{E55FE02D-A204-4AB3-A694-19588F36F638}" type="presOf" srcId="{FFC43DAB-AE9D-4CAC-9F3E-6AF66C64EF71}" destId="{A26407BD-91D8-4360-8B44-A76C95429622}" srcOrd="0" destOrd="0" presId="urn:microsoft.com/office/officeart/2005/8/layout/orgChart1"/>
    <dgm:cxn modelId="{7785E0B3-206B-488D-8587-D4C2F1A7D6CB}" type="presParOf" srcId="{1E9AD189-C0AA-4B59-BAB4-DD2225D3F6D1}" destId="{3AAB9172-0540-4874-B847-9641125FB642}" srcOrd="0" destOrd="0" presId="urn:microsoft.com/office/officeart/2005/8/layout/orgChart1"/>
    <dgm:cxn modelId="{5588F9AC-EBEB-4EB7-80E4-5CF4921E2F5A}" type="presParOf" srcId="{3AAB9172-0540-4874-B847-9641125FB642}" destId="{9A7495F6-0BA0-4D51-B754-57A3EE2A3A70}" srcOrd="0" destOrd="0" presId="urn:microsoft.com/office/officeart/2005/8/layout/orgChart1"/>
    <dgm:cxn modelId="{6839F5B4-9572-40B8-9923-08918DC84E57}" type="presParOf" srcId="{9A7495F6-0BA0-4D51-B754-57A3EE2A3A70}" destId="{C60056C6-62D4-4194-ACBF-05404E58AB2A}" srcOrd="0" destOrd="0" presId="urn:microsoft.com/office/officeart/2005/8/layout/orgChart1"/>
    <dgm:cxn modelId="{77831C48-07A1-47E1-A6BD-A1E3F33FFE89}" type="presParOf" srcId="{9A7495F6-0BA0-4D51-B754-57A3EE2A3A70}" destId="{60E5C198-0A60-4021-920D-9B0176FAB4F6}" srcOrd="1" destOrd="0" presId="urn:microsoft.com/office/officeart/2005/8/layout/orgChart1"/>
    <dgm:cxn modelId="{8A9B7406-681C-4A61-BEF2-A5D4DC228238}" type="presParOf" srcId="{3AAB9172-0540-4874-B847-9641125FB642}" destId="{BE45738D-4760-4C1D-A686-7444E7A5746B}" srcOrd="1" destOrd="0" presId="urn:microsoft.com/office/officeart/2005/8/layout/orgChart1"/>
    <dgm:cxn modelId="{19DF3407-0371-4492-A2E8-0D9BEA75AF9E}" type="presParOf" srcId="{3AAB9172-0540-4874-B847-9641125FB642}" destId="{88B00F9A-3362-4142-8A86-0E54BAC20D0D}" srcOrd="2" destOrd="0" presId="urn:microsoft.com/office/officeart/2005/8/layout/orgChart1"/>
    <dgm:cxn modelId="{FD985177-9CA6-4DD9-90D1-FD3273ADE04B}" type="presParOf" srcId="{1E9AD189-C0AA-4B59-BAB4-DD2225D3F6D1}" destId="{CD25EAED-3BFF-4EEE-98BF-B064D2AB4A99}" srcOrd="1" destOrd="0" presId="urn:microsoft.com/office/officeart/2005/8/layout/orgChart1"/>
    <dgm:cxn modelId="{D130EA77-135E-49E6-AA30-A03A8469A239}" type="presParOf" srcId="{CD25EAED-3BFF-4EEE-98BF-B064D2AB4A99}" destId="{328D2CBA-EB12-4ED5-B124-E7471C9BC365}" srcOrd="0" destOrd="0" presId="urn:microsoft.com/office/officeart/2005/8/layout/orgChart1"/>
    <dgm:cxn modelId="{CB997736-85F3-4EFF-BD12-AEAA943EF334}" type="presParOf" srcId="{328D2CBA-EB12-4ED5-B124-E7471C9BC365}" destId="{A26407BD-91D8-4360-8B44-A76C95429622}" srcOrd="0" destOrd="0" presId="urn:microsoft.com/office/officeart/2005/8/layout/orgChart1"/>
    <dgm:cxn modelId="{44526858-40C0-436F-8A66-449943084694}" type="presParOf" srcId="{328D2CBA-EB12-4ED5-B124-E7471C9BC365}" destId="{56F955AE-B9DC-40BA-9CFD-CD37E4A41569}" srcOrd="1" destOrd="0" presId="urn:microsoft.com/office/officeart/2005/8/layout/orgChart1"/>
    <dgm:cxn modelId="{68E865D5-97D5-4324-B3C0-6376A8E32EC9}" type="presParOf" srcId="{CD25EAED-3BFF-4EEE-98BF-B064D2AB4A99}" destId="{91762970-AB37-4CBC-999C-EEA334C51E62}" srcOrd="1" destOrd="0" presId="urn:microsoft.com/office/officeart/2005/8/layout/orgChart1"/>
    <dgm:cxn modelId="{BAC7DA8F-9D35-450C-A453-C3A593A7A519}" type="presParOf" srcId="{91762970-AB37-4CBC-999C-EEA334C51E62}" destId="{1E128225-EDEB-4B8F-B66F-E902C61BF48E}" srcOrd="0" destOrd="0" presId="urn:microsoft.com/office/officeart/2005/8/layout/orgChart1"/>
    <dgm:cxn modelId="{7B4EF0FA-52CD-4636-803E-8CE0B6B4724D}" type="presParOf" srcId="{91762970-AB37-4CBC-999C-EEA334C51E62}" destId="{5460E546-8744-4135-A120-DFE4D5BB86C5}" srcOrd="1" destOrd="0" presId="urn:microsoft.com/office/officeart/2005/8/layout/orgChart1"/>
    <dgm:cxn modelId="{4730E115-9CFC-4BDC-99EE-9A1B0693E8A1}" type="presParOf" srcId="{5460E546-8744-4135-A120-DFE4D5BB86C5}" destId="{752BFEC7-274E-4454-93E1-26B5D7AE54BE}" srcOrd="0" destOrd="0" presId="urn:microsoft.com/office/officeart/2005/8/layout/orgChart1"/>
    <dgm:cxn modelId="{1BFA844A-B04F-4D30-9266-6362211B8BB6}" type="presParOf" srcId="{752BFEC7-274E-4454-93E1-26B5D7AE54BE}" destId="{127843F1-16F9-4ECD-AAF2-477A6A6479AC}" srcOrd="0" destOrd="0" presId="urn:microsoft.com/office/officeart/2005/8/layout/orgChart1"/>
    <dgm:cxn modelId="{854B65AC-443E-4EFC-BE8B-3743B4534E43}" type="presParOf" srcId="{752BFEC7-274E-4454-93E1-26B5D7AE54BE}" destId="{75C5F478-063C-4DB4-9FC1-6738709667E1}" srcOrd="1" destOrd="0" presId="urn:microsoft.com/office/officeart/2005/8/layout/orgChart1"/>
    <dgm:cxn modelId="{97FC4480-5567-4D6B-8E57-53A47680636D}" type="presParOf" srcId="{5460E546-8744-4135-A120-DFE4D5BB86C5}" destId="{F47300AC-FB1C-415F-9708-E6A7994596F7}" srcOrd="1" destOrd="0" presId="urn:microsoft.com/office/officeart/2005/8/layout/orgChart1"/>
    <dgm:cxn modelId="{F4AB56EA-3211-4851-9D38-B449DB9CC1D4}" type="presParOf" srcId="{5460E546-8744-4135-A120-DFE4D5BB86C5}" destId="{E99B7D38-E97A-4D67-A0C8-2CD13F9D2E61}" srcOrd="2" destOrd="0" presId="urn:microsoft.com/office/officeart/2005/8/layout/orgChart1"/>
    <dgm:cxn modelId="{B29A76CC-0F7C-4060-BD12-376F70E70FDE}" type="presParOf" srcId="{91762970-AB37-4CBC-999C-EEA334C51E62}" destId="{1CF94D73-4C0F-4893-AD0C-9C23054CEBA4}" srcOrd="2" destOrd="0" presId="urn:microsoft.com/office/officeart/2005/8/layout/orgChart1"/>
    <dgm:cxn modelId="{22B7FB79-520B-40D9-8567-79D54B3998BB}" type="presParOf" srcId="{91762970-AB37-4CBC-999C-EEA334C51E62}" destId="{AC100335-204B-47DB-89CA-84D572206BEF}" srcOrd="3" destOrd="0" presId="urn:microsoft.com/office/officeart/2005/8/layout/orgChart1"/>
    <dgm:cxn modelId="{F6454749-3626-4AED-A481-0E382F536B75}" type="presParOf" srcId="{AC100335-204B-47DB-89CA-84D572206BEF}" destId="{937DB4A6-C570-4007-9883-3C04D5C99DF2}" srcOrd="0" destOrd="0" presId="urn:microsoft.com/office/officeart/2005/8/layout/orgChart1"/>
    <dgm:cxn modelId="{998D7185-51EA-4F95-8ED9-D92560FA46EB}" type="presParOf" srcId="{937DB4A6-C570-4007-9883-3C04D5C99DF2}" destId="{7EEEEAB3-178A-46C4-866F-FE93755ED13D}" srcOrd="0" destOrd="0" presId="urn:microsoft.com/office/officeart/2005/8/layout/orgChart1"/>
    <dgm:cxn modelId="{C57D55AF-8895-4A3B-B24B-ABD166A56773}" type="presParOf" srcId="{937DB4A6-C570-4007-9883-3C04D5C99DF2}" destId="{285FAC46-4B34-4ED2-BEC8-3ABCCC6D57B8}" srcOrd="1" destOrd="0" presId="urn:microsoft.com/office/officeart/2005/8/layout/orgChart1"/>
    <dgm:cxn modelId="{870240CF-21A3-4FB3-A7AC-9CD6BFF249E4}" type="presParOf" srcId="{AC100335-204B-47DB-89CA-84D572206BEF}" destId="{45333A26-6838-4933-8A78-E35CE0A39AF1}" srcOrd="1" destOrd="0" presId="urn:microsoft.com/office/officeart/2005/8/layout/orgChart1"/>
    <dgm:cxn modelId="{B4A4C4FB-FD89-4CA8-BB39-B9995D456B33}" type="presParOf" srcId="{AC100335-204B-47DB-89CA-84D572206BEF}" destId="{9AC369FD-7B0A-4FEC-87EA-9E566300706F}" srcOrd="2" destOrd="0" presId="urn:microsoft.com/office/officeart/2005/8/layout/orgChart1"/>
    <dgm:cxn modelId="{89DB72F1-3555-4056-A3C7-7BC5203DE558}" type="presParOf" srcId="{91762970-AB37-4CBC-999C-EEA334C51E62}" destId="{FBC67D17-9311-4AA9-A0AD-B433F5F31C5E}" srcOrd="4" destOrd="0" presId="urn:microsoft.com/office/officeart/2005/8/layout/orgChart1"/>
    <dgm:cxn modelId="{B876112E-34DC-42F9-B42D-9539CEA36F32}" type="presParOf" srcId="{91762970-AB37-4CBC-999C-EEA334C51E62}" destId="{FD174E66-FEAD-4A76-894A-0032C1FEC623}" srcOrd="5" destOrd="0" presId="urn:microsoft.com/office/officeart/2005/8/layout/orgChart1"/>
    <dgm:cxn modelId="{8CECDD28-7906-4371-88E6-1D4A26335524}" type="presParOf" srcId="{FD174E66-FEAD-4A76-894A-0032C1FEC623}" destId="{BC02F270-DAC1-48E9-9998-14227857D6F6}" srcOrd="0" destOrd="0" presId="urn:microsoft.com/office/officeart/2005/8/layout/orgChart1"/>
    <dgm:cxn modelId="{391E18CB-0145-40B3-B846-4DA5DC8C6F6D}" type="presParOf" srcId="{BC02F270-DAC1-48E9-9998-14227857D6F6}" destId="{19DACDD9-E338-4BAA-B933-878487F07F41}" srcOrd="0" destOrd="0" presId="urn:microsoft.com/office/officeart/2005/8/layout/orgChart1"/>
    <dgm:cxn modelId="{37953047-28E1-4FFF-826B-82D80B5D5388}" type="presParOf" srcId="{BC02F270-DAC1-48E9-9998-14227857D6F6}" destId="{C3D5DC12-07D1-4589-8435-505E5B1F56A9}" srcOrd="1" destOrd="0" presId="urn:microsoft.com/office/officeart/2005/8/layout/orgChart1"/>
    <dgm:cxn modelId="{0C3F512C-99A3-4FFF-A348-6AE5E241C305}" type="presParOf" srcId="{FD174E66-FEAD-4A76-894A-0032C1FEC623}" destId="{D68B1B17-5B90-44EC-9B22-70AAE362425D}" srcOrd="1" destOrd="0" presId="urn:microsoft.com/office/officeart/2005/8/layout/orgChart1"/>
    <dgm:cxn modelId="{5C2A6814-3333-40E3-8B08-2B7617BB37AA}" type="presParOf" srcId="{FD174E66-FEAD-4A76-894A-0032C1FEC623}" destId="{B6C98E8E-983F-4D4B-ABDF-D2FE37429438}" srcOrd="2" destOrd="0" presId="urn:microsoft.com/office/officeart/2005/8/layout/orgChart1"/>
    <dgm:cxn modelId="{10F59B49-89DA-4A83-A29D-61724A75B2F4}" type="presParOf" srcId="{91762970-AB37-4CBC-999C-EEA334C51E62}" destId="{77F873C4-D3E1-406E-ADB2-218A998085D8}" srcOrd="6" destOrd="0" presId="urn:microsoft.com/office/officeart/2005/8/layout/orgChart1"/>
    <dgm:cxn modelId="{D0270DF9-E702-46D9-A47F-380D58A6AADC}" type="presParOf" srcId="{91762970-AB37-4CBC-999C-EEA334C51E62}" destId="{2BA7C344-8584-4DE2-8E46-FC992B0C4307}" srcOrd="7" destOrd="0" presId="urn:microsoft.com/office/officeart/2005/8/layout/orgChart1"/>
    <dgm:cxn modelId="{36D58E6C-1C4D-427D-81A7-0C5FFE3B9B3A}" type="presParOf" srcId="{2BA7C344-8584-4DE2-8E46-FC992B0C4307}" destId="{9AC53E89-9603-4C0B-9104-463E759111D3}" srcOrd="0" destOrd="0" presId="urn:microsoft.com/office/officeart/2005/8/layout/orgChart1"/>
    <dgm:cxn modelId="{D66FEF0B-F457-4F08-914A-ED03C0F8D47C}" type="presParOf" srcId="{9AC53E89-9603-4C0B-9104-463E759111D3}" destId="{F3B8FFC9-A90C-4D33-96AA-0E3DFA724138}" srcOrd="0" destOrd="0" presId="urn:microsoft.com/office/officeart/2005/8/layout/orgChart1"/>
    <dgm:cxn modelId="{9B580DAE-3183-4DFB-AFE1-79C563EFEFD3}" type="presParOf" srcId="{9AC53E89-9603-4C0B-9104-463E759111D3}" destId="{7D0A052A-17F3-4909-8BA8-7EDF6F30C593}" srcOrd="1" destOrd="0" presId="urn:microsoft.com/office/officeart/2005/8/layout/orgChart1"/>
    <dgm:cxn modelId="{63DF51FB-D9EA-42CD-A5E2-B1E1443B8970}" type="presParOf" srcId="{2BA7C344-8584-4DE2-8E46-FC992B0C4307}" destId="{1A12BA1D-306A-4139-A25A-5E5D59C39DCC}" srcOrd="1" destOrd="0" presId="urn:microsoft.com/office/officeart/2005/8/layout/orgChart1"/>
    <dgm:cxn modelId="{78E24498-C546-44A5-AF2B-89E8DB255885}" type="presParOf" srcId="{2BA7C344-8584-4DE2-8E46-FC992B0C4307}" destId="{422D2BFD-599A-4A40-AF8B-D32C82ECF679}" srcOrd="2" destOrd="0" presId="urn:microsoft.com/office/officeart/2005/8/layout/orgChart1"/>
    <dgm:cxn modelId="{FD6787D0-5E75-44B4-AB0C-739904FC39EF}" type="presParOf" srcId="{CD25EAED-3BFF-4EEE-98BF-B064D2AB4A99}" destId="{FD80A23D-9655-4FAF-8172-3D49507285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8370C-D39A-4BCF-8F72-82AE9F05294C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5B15A-0D88-4CB5-9438-979CA4091AB5}">
      <dgm:prSet phldrT="[Tekst]"/>
      <dgm:spPr/>
      <dgm:t>
        <a:bodyPr/>
        <a:lstStyle/>
        <a:p>
          <a:r>
            <a:rPr lang="hr-HR" dirty="0" err="1" smtClean="0"/>
            <a:t>Kris</a:t>
          </a:r>
          <a:r>
            <a:rPr lang="hr-HR" dirty="0" smtClean="0"/>
            <a:t> Jenner</a:t>
          </a:r>
          <a:endParaRPr lang="hr-HR" dirty="0"/>
        </a:p>
      </dgm:t>
    </dgm:pt>
    <dgm:pt modelId="{A9E52427-8ED9-4457-BE73-23A74F84D89C}" type="parTrans" cxnId="{F48873D2-2343-42D1-9037-4C84C394EF88}">
      <dgm:prSet/>
      <dgm:spPr/>
      <dgm:t>
        <a:bodyPr/>
        <a:lstStyle/>
        <a:p>
          <a:endParaRPr lang="hr-HR"/>
        </a:p>
      </dgm:t>
    </dgm:pt>
    <dgm:pt modelId="{5272DF02-896D-42CD-93D9-33894BCDA7AA}" type="sibTrans" cxnId="{F48873D2-2343-42D1-9037-4C84C394EF88}">
      <dgm:prSet/>
      <dgm:spPr/>
      <dgm:t>
        <a:bodyPr/>
        <a:lstStyle/>
        <a:p>
          <a:endParaRPr lang="hr-HR"/>
        </a:p>
      </dgm:t>
    </dgm:pt>
    <dgm:pt modelId="{65D4C486-183B-4935-9FB8-2D1FB1C9CC0E}">
      <dgm:prSet phldrT="[Tekst]"/>
      <dgm:spPr/>
      <dgm:t>
        <a:bodyPr/>
        <a:lstStyle/>
        <a:p>
          <a:r>
            <a:rPr lang="hr-HR" dirty="0" err="1" smtClean="0"/>
            <a:t>Kendall</a:t>
          </a:r>
          <a:endParaRPr lang="hr-HR" dirty="0"/>
        </a:p>
      </dgm:t>
    </dgm:pt>
    <dgm:pt modelId="{9F31B48A-E00C-49B6-9AE2-08BF6AD0BB55}" type="parTrans" cxnId="{F0970C88-D0F8-47B9-BC07-1AC669E28472}">
      <dgm:prSet/>
      <dgm:spPr/>
      <dgm:t>
        <a:bodyPr/>
        <a:lstStyle/>
        <a:p>
          <a:endParaRPr lang="hr-HR"/>
        </a:p>
      </dgm:t>
    </dgm:pt>
    <dgm:pt modelId="{0780621B-298F-4D50-BDEB-076FA622E34D}" type="sibTrans" cxnId="{F0970C88-D0F8-47B9-BC07-1AC669E28472}">
      <dgm:prSet/>
      <dgm:spPr/>
      <dgm:t>
        <a:bodyPr/>
        <a:lstStyle/>
        <a:p>
          <a:endParaRPr lang="hr-HR"/>
        </a:p>
      </dgm:t>
    </dgm:pt>
    <dgm:pt modelId="{F2CD83A6-38A4-427D-86CC-6E2E34B32271}">
      <dgm:prSet phldrT="[Tekst]"/>
      <dgm:spPr/>
      <dgm:t>
        <a:bodyPr/>
        <a:lstStyle/>
        <a:p>
          <a:r>
            <a:rPr lang="hr-HR" dirty="0" err="1" smtClean="0"/>
            <a:t>Kylie</a:t>
          </a:r>
          <a:endParaRPr lang="hr-HR" dirty="0"/>
        </a:p>
      </dgm:t>
    </dgm:pt>
    <dgm:pt modelId="{F51979D7-8684-4C9F-B577-5B6E359329AC}" type="parTrans" cxnId="{BB85ECA0-932F-450C-A078-50A09BFF511A}">
      <dgm:prSet/>
      <dgm:spPr/>
      <dgm:t>
        <a:bodyPr/>
        <a:lstStyle/>
        <a:p>
          <a:endParaRPr lang="hr-HR"/>
        </a:p>
      </dgm:t>
    </dgm:pt>
    <dgm:pt modelId="{95F23FED-299A-4E2C-AAAB-659BAB82B162}" type="sibTrans" cxnId="{BB85ECA0-932F-450C-A078-50A09BFF511A}">
      <dgm:prSet/>
      <dgm:spPr/>
      <dgm:t>
        <a:bodyPr/>
        <a:lstStyle/>
        <a:p>
          <a:endParaRPr lang="hr-HR"/>
        </a:p>
      </dgm:t>
    </dgm:pt>
    <dgm:pt modelId="{0C210228-50EA-4897-B4B1-40372D9E2191}">
      <dgm:prSet/>
      <dgm:spPr/>
      <dgm:t>
        <a:bodyPr/>
        <a:lstStyle/>
        <a:p>
          <a:r>
            <a:rPr lang="hr-HR" dirty="0" err="1" smtClean="0"/>
            <a:t>Bruce</a:t>
          </a:r>
          <a:r>
            <a:rPr lang="hr-HR" dirty="0" smtClean="0"/>
            <a:t> Jenner</a:t>
          </a:r>
          <a:endParaRPr lang="hr-HR" dirty="0"/>
        </a:p>
      </dgm:t>
    </dgm:pt>
    <dgm:pt modelId="{13746B76-4CEA-4D41-A978-7F28E2BFAA06}" type="parTrans" cxnId="{1A299630-6FBD-4B08-945F-F2CA5AE8CECC}">
      <dgm:prSet/>
      <dgm:spPr/>
      <dgm:t>
        <a:bodyPr/>
        <a:lstStyle/>
        <a:p>
          <a:endParaRPr lang="hr-HR"/>
        </a:p>
      </dgm:t>
    </dgm:pt>
    <dgm:pt modelId="{141FB967-0B16-4CB9-8B86-CC9246883688}" type="sibTrans" cxnId="{1A299630-6FBD-4B08-945F-F2CA5AE8CECC}">
      <dgm:prSet/>
      <dgm:spPr/>
      <dgm:t>
        <a:bodyPr/>
        <a:lstStyle/>
        <a:p>
          <a:endParaRPr lang="hr-HR"/>
        </a:p>
      </dgm:t>
    </dgm:pt>
    <dgm:pt modelId="{0BA377C3-2757-4FD9-AF48-E1AC6EBD37F0}" type="pres">
      <dgm:prSet presAssocID="{4C98370C-D39A-4BCF-8F72-82AE9F0529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264A698-7952-4A1C-8E99-E78DA17C2D13}" type="pres">
      <dgm:prSet presAssocID="{0C210228-50EA-4897-B4B1-40372D9E2191}" presName="hierRoot1" presStyleCnt="0">
        <dgm:presLayoutVars>
          <dgm:hierBranch val="init"/>
        </dgm:presLayoutVars>
      </dgm:prSet>
      <dgm:spPr/>
    </dgm:pt>
    <dgm:pt modelId="{BE1353AF-CA42-4552-BAD3-69796BA536DB}" type="pres">
      <dgm:prSet presAssocID="{0C210228-50EA-4897-B4B1-40372D9E2191}" presName="rootComposite1" presStyleCnt="0"/>
      <dgm:spPr/>
    </dgm:pt>
    <dgm:pt modelId="{18293E4F-C713-490A-8C05-48376CF27714}" type="pres">
      <dgm:prSet presAssocID="{0C210228-50EA-4897-B4B1-40372D9E2191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55AC4D4-51C5-4158-BA07-B35EC8A34EC3}" type="pres">
      <dgm:prSet presAssocID="{0C210228-50EA-4897-B4B1-40372D9E2191}" presName="rootConnector1" presStyleLbl="node1" presStyleIdx="0" presStyleCnt="0"/>
      <dgm:spPr/>
      <dgm:t>
        <a:bodyPr/>
        <a:lstStyle/>
        <a:p>
          <a:endParaRPr lang="hr-HR"/>
        </a:p>
      </dgm:t>
    </dgm:pt>
    <dgm:pt modelId="{904BCCD7-AE0F-4E61-9DC3-297C134F5031}" type="pres">
      <dgm:prSet presAssocID="{0C210228-50EA-4897-B4B1-40372D9E2191}" presName="hierChild2" presStyleCnt="0"/>
      <dgm:spPr/>
    </dgm:pt>
    <dgm:pt modelId="{981AED79-A6DF-4624-917A-D196FE486725}" type="pres">
      <dgm:prSet presAssocID="{0C210228-50EA-4897-B4B1-40372D9E2191}" presName="hierChild3" presStyleCnt="0"/>
      <dgm:spPr/>
    </dgm:pt>
    <dgm:pt modelId="{1609F7B1-9B6A-4D70-A918-7BA9825D19D0}" type="pres">
      <dgm:prSet presAssocID="{2625B15A-0D88-4CB5-9438-979CA4091AB5}" presName="hierRoot1" presStyleCnt="0">
        <dgm:presLayoutVars>
          <dgm:hierBranch val="init"/>
        </dgm:presLayoutVars>
      </dgm:prSet>
      <dgm:spPr/>
    </dgm:pt>
    <dgm:pt modelId="{9613765F-52B3-43F0-8E93-EEE99681B0E4}" type="pres">
      <dgm:prSet presAssocID="{2625B15A-0D88-4CB5-9438-979CA4091AB5}" presName="rootComposite1" presStyleCnt="0"/>
      <dgm:spPr/>
    </dgm:pt>
    <dgm:pt modelId="{80D80E96-C98A-4093-A00B-BBB25FF404F8}" type="pres">
      <dgm:prSet presAssocID="{2625B15A-0D88-4CB5-9438-979CA4091AB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556A53B-A359-4F03-85DC-1FC5715AAC86}" type="pres">
      <dgm:prSet presAssocID="{2625B15A-0D88-4CB5-9438-979CA4091AB5}" presName="rootConnector1" presStyleLbl="node1" presStyleIdx="0" presStyleCnt="0"/>
      <dgm:spPr/>
      <dgm:t>
        <a:bodyPr/>
        <a:lstStyle/>
        <a:p>
          <a:endParaRPr lang="hr-HR"/>
        </a:p>
      </dgm:t>
    </dgm:pt>
    <dgm:pt modelId="{106DDD9B-7B52-4D27-BC3D-A84925C44399}" type="pres">
      <dgm:prSet presAssocID="{2625B15A-0D88-4CB5-9438-979CA4091AB5}" presName="hierChild2" presStyleCnt="0"/>
      <dgm:spPr/>
    </dgm:pt>
    <dgm:pt modelId="{344A22E4-935C-482F-B7E3-9A080B9938CD}" type="pres">
      <dgm:prSet presAssocID="{9F31B48A-E00C-49B6-9AE2-08BF6AD0BB55}" presName="Name37" presStyleLbl="parChTrans1D2" presStyleIdx="0" presStyleCnt="2"/>
      <dgm:spPr/>
      <dgm:t>
        <a:bodyPr/>
        <a:lstStyle/>
        <a:p>
          <a:endParaRPr lang="hr-HR"/>
        </a:p>
      </dgm:t>
    </dgm:pt>
    <dgm:pt modelId="{7CDEA61D-884A-4903-91DC-AD62C03489AF}" type="pres">
      <dgm:prSet presAssocID="{65D4C486-183B-4935-9FB8-2D1FB1C9CC0E}" presName="hierRoot2" presStyleCnt="0">
        <dgm:presLayoutVars>
          <dgm:hierBranch val="init"/>
        </dgm:presLayoutVars>
      </dgm:prSet>
      <dgm:spPr/>
    </dgm:pt>
    <dgm:pt modelId="{9EF1F773-B63A-4420-87C5-FCFC3F8167B8}" type="pres">
      <dgm:prSet presAssocID="{65D4C486-183B-4935-9FB8-2D1FB1C9CC0E}" presName="rootComposite" presStyleCnt="0"/>
      <dgm:spPr/>
    </dgm:pt>
    <dgm:pt modelId="{1DC08E56-FF2A-4AAA-A97C-6A7610ED9B55}" type="pres">
      <dgm:prSet presAssocID="{65D4C486-183B-4935-9FB8-2D1FB1C9CC0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382213A-1BAF-408E-9D23-3EE784669C90}" type="pres">
      <dgm:prSet presAssocID="{65D4C486-183B-4935-9FB8-2D1FB1C9CC0E}" presName="rootConnector" presStyleLbl="node2" presStyleIdx="0" presStyleCnt="2"/>
      <dgm:spPr/>
      <dgm:t>
        <a:bodyPr/>
        <a:lstStyle/>
        <a:p>
          <a:endParaRPr lang="hr-HR"/>
        </a:p>
      </dgm:t>
    </dgm:pt>
    <dgm:pt modelId="{8BF614FA-ED1C-4E34-AC8A-00654AB5C337}" type="pres">
      <dgm:prSet presAssocID="{65D4C486-183B-4935-9FB8-2D1FB1C9CC0E}" presName="hierChild4" presStyleCnt="0"/>
      <dgm:spPr/>
    </dgm:pt>
    <dgm:pt modelId="{9080F53D-3DF8-4A55-8869-9045B01808A3}" type="pres">
      <dgm:prSet presAssocID="{65D4C486-183B-4935-9FB8-2D1FB1C9CC0E}" presName="hierChild5" presStyleCnt="0"/>
      <dgm:spPr/>
    </dgm:pt>
    <dgm:pt modelId="{1B537096-5917-4C2C-8C00-489FFF010565}" type="pres">
      <dgm:prSet presAssocID="{F51979D7-8684-4C9F-B577-5B6E359329AC}" presName="Name37" presStyleLbl="parChTrans1D2" presStyleIdx="1" presStyleCnt="2"/>
      <dgm:spPr/>
      <dgm:t>
        <a:bodyPr/>
        <a:lstStyle/>
        <a:p>
          <a:endParaRPr lang="hr-HR"/>
        </a:p>
      </dgm:t>
    </dgm:pt>
    <dgm:pt modelId="{8A35630F-87FD-42E4-8665-53A8D141BE22}" type="pres">
      <dgm:prSet presAssocID="{F2CD83A6-38A4-427D-86CC-6E2E34B32271}" presName="hierRoot2" presStyleCnt="0">
        <dgm:presLayoutVars>
          <dgm:hierBranch val="init"/>
        </dgm:presLayoutVars>
      </dgm:prSet>
      <dgm:spPr/>
    </dgm:pt>
    <dgm:pt modelId="{22446D4F-DE16-4662-BA89-0EB36A145EB3}" type="pres">
      <dgm:prSet presAssocID="{F2CD83A6-38A4-427D-86CC-6E2E34B32271}" presName="rootComposite" presStyleCnt="0"/>
      <dgm:spPr/>
    </dgm:pt>
    <dgm:pt modelId="{101E85FE-B2AB-45CF-AA74-9B68FDB21148}" type="pres">
      <dgm:prSet presAssocID="{F2CD83A6-38A4-427D-86CC-6E2E34B3227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A068CA2-0FF9-4350-AF71-0A1C46BCBCE9}" type="pres">
      <dgm:prSet presAssocID="{F2CD83A6-38A4-427D-86CC-6E2E34B32271}" presName="rootConnector" presStyleLbl="node2" presStyleIdx="1" presStyleCnt="2"/>
      <dgm:spPr/>
      <dgm:t>
        <a:bodyPr/>
        <a:lstStyle/>
        <a:p>
          <a:endParaRPr lang="hr-HR"/>
        </a:p>
      </dgm:t>
    </dgm:pt>
    <dgm:pt modelId="{31E2DB2D-CFFB-4D2D-8BB2-757D6D81F8BF}" type="pres">
      <dgm:prSet presAssocID="{F2CD83A6-38A4-427D-86CC-6E2E34B32271}" presName="hierChild4" presStyleCnt="0"/>
      <dgm:spPr/>
    </dgm:pt>
    <dgm:pt modelId="{D91F13AB-FAF1-4AE0-BA87-FF21DEC80AB1}" type="pres">
      <dgm:prSet presAssocID="{F2CD83A6-38A4-427D-86CC-6E2E34B32271}" presName="hierChild5" presStyleCnt="0"/>
      <dgm:spPr/>
    </dgm:pt>
    <dgm:pt modelId="{52555A50-2ECA-4457-864F-3F4E2767E29A}" type="pres">
      <dgm:prSet presAssocID="{2625B15A-0D88-4CB5-9438-979CA4091AB5}" presName="hierChild3" presStyleCnt="0"/>
      <dgm:spPr/>
    </dgm:pt>
  </dgm:ptLst>
  <dgm:cxnLst>
    <dgm:cxn modelId="{AE8CE0FF-14D7-4B0B-9911-14CE640767C3}" type="presOf" srcId="{F2CD83A6-38A4-427D-86CC-6E2E34B32271}" destId="{4A068CA2-0FF9-4350-AF71-0A1C46BCBCE9}" srcOrd="1" destOrd="0" presId="urn:microsoft.com/office/officeart/2005/8/layout/orgChart1"/>
    <dgm:cxn modelId="{E88AD342-9334-418F-B2D9-4A56CAAD7257}" type="presOf" srcId="{2625B15A-0D88-4CB5-9438-979CA4091AB5}" destId="{A556A53B-A359-4F03-85DC-1FC5715AAC86}" srcOrd="1" destOrd="0" presId="urn:microsoft.com/office/officeart/2005/8/layout/orgChart1"/>
    <dgm:cxn modelId="{F0970C88-D0F8-47B9-BC07-1AC669E28472}" srcId="{2625B15A-0D88-4CB5-9438-979CA4091AB5}" destId="{65D4C486-183B-4935-9FB8-2D1FB1C9CC0E}" srcOrd="0" destOrd="0" parTransId="{9F31B48A-E00C-49B6-9AE2-08BF6AD0BB55}" sibTransId="{0780621B-298F-4D50-BDEB-076FA622E34D}"/>
    <dgm:cxn modelId="{B55E298B-7FAF-453B-9BD2-7C6845842B81}" type="presOf" srcId="{65D4C486-183B-4935-9FB8-2D1FB1C9CC0E}" destId="{1DC08E56-FF2A-4AAA-A97C-6A7610ED9B55}" srcOrd="0" destOrd="0" presId="urn:microsoft.com/office/officeart/2005/8/layout/orgChart1"/>
    <dgm:cxn modelId="{F174C17E-534A-41A8-BA62-9FD960DBC550}" type="presOf" srcId="{9F31B48A-E00C-49B6-9AE2-08BF6AD0BB55}" destId="{344A22E4-935C-482F-B7E3-9A080B9938CD}" srcOrd="0" destOrd="0" presId="urn:microsoft.com/office/officeart/2005/8/layout/orgChart1"/>
    <dgm:cxn modelId="{5652EE36-192A-413B-9884-3E3626F1114A}" type="presOf" srcId="{F51979D7-8684-4C9F-B577-5B6E359329AC}" destId="{1B537096-5917-4C2C-8C00-489FFF010565}" srcOrd="0" destOrd="0" presId="urn:microsoft.com/office/officeart/2005/8/layout/orgChart1"/>
    <dgm:cxn modelId="{BB85ECA0-932F-450C-A078-50A09BFF511A}" srcId="{2625B15A-0D88-4CB5-9438-979CA4091AB5}" destId="{F2CD83A6-38A4-427D-86CC-6E2E34B32271}" srcOrd="1" destOrd="0" parTransId="{F51979D7-8684-4C9F-B577-5B6E359329AC}" sibTransId="{95F23FED-299A-4E2C-AAAB-659BAB82B162}"/>
    <dgm:cxn modelId="{1A299630-6FBD-4B08-945F-F2CA5AE8CECC}" srcId="{4C98370C-D39A-4BCF-8F72-82AE9F05294C}" destId="{0C210228-50EA-4897-B4B1-40372D9E2191}" srcOrd="0" destOrd="0" parTransId="{13746B76-4CEA-4D41-A978-7F28E2BFAA06}" sibTransId="{141FB967-0B16-4CB9-8B86-CC9246883688}"/>
    <dgm:cxn modelId="{F48873D2-2343-42D1-9037-4C84C394EF88}" srcId="{4C98370C-D39A-4BCF-8F72-82AE9F05294C}" destId="{2625B15A-0D88-4CB5-9438-979CA4091AB5}" srcOrd="1" destOrd="0" parTransId="{A9E52427-8ED9-4457-BE73-23A74F84D89C}" sibTransId="{5272DF02-896D-42CD-93D9-33894BCDA7AA}"/>
    <dgm:cxn modelId="{0B7BBAD7-E018-4B84-B242-3CDCC6330424}" type="presOf" srcId="{0C210228-50EA-4897-B4B1-40372D9E2191}" destId="{455AC4D4-51C5-4158-BA07-B35EC8A34EC3}" srcOrd="1" destOrd="0" presId="urn:microsoft.com/office/officeart/2005/8/layout/orgChart1"/>
    <dgm:cxn modelId="{F651A755-2AC5-4FFD-BF38-FAF37B51B577}" type="presOf" srcId="{2625B15A-0D88-4CB5-9438-979CA4091AB5}" destId="{80D80E96-C98A-4093-A00B-BBB25FF404F8}" srcOrd="0" destOrd="0" presId="urn:microsoft.com/office/officeart/2005/8/layout/orgChart1"/>
    <dgm:cxn modelId="{AB346C2E-9F8F-4F18-911D-54A1A4801D1D}" type="presOf" srcId="{0C210228-50EA-4897-B4B1-40372D9E2191}" destId="{18293E4F-C713-490A-8C05-48376CF27714}" srcOrd="0" destOrd="0" presId="urn:microsoft.com/office/officeart/2005/8/layout/orgChart1"/>
    <dgm:cxn modelId="{277F9D86-D7EB-4DF9-8DBB-4EAC69834A4C}" type="presOf" srcId="{4C98370C-D39A-4BCF-8F72-82AE9F05294C}" destId="{0BA377C3-2757-4FD9-AF48-E1AC6EBD37F0}" srcOrd="0" destOrd="0" presId="urn:microsoft.com/office/officeart/2005/8/layout/orgChart1"/>
    <dgm:cxn modelId="{6C997B6B-9A08-49A8-A492-42E3B0FE47C1}" type="presOf" srcId="{F2CD83A6-38A4-427D-86CC-6E2E34B32271}" destId="{101E85FE-B2AB-45CF-AA74-9B68FDB21148}" srcOrd="0" destOrd="0" presId="urn:microsoft.com/office/officeart/2005/8/layout/orgChart1"/>
    <dgm:cxn modelId="{6D18DDC2-E888-46B7-8855-3FB05B813D10}" type="presOf" srcId="{65D4C486-183B-4935-9FB8-2D1FB1C9CC0E}" destId="{0382213A-1BAF-408E-9D23-3EE784669C90}" srcOrd="1" destOrd="0" presId="urn:microsoft.com/office/officeart/2005/8/layout/orgChart1"/>
    <dgm:cxn modelId="{1B0C8F36-108E-45AA-B2E3-2B38C131AD32}" type="presParOf" srcId="{0BA377C3-2757-4FD9-AF48-E1AC6EBD37F0}" destId="{0264A698-7952-4A1C-8E99-E78DA17C2D13}" srcOrd="0" destOrd="0" presId="urn:microsoft.com/office/officeart/2005/8/layout/orgChart1"/>
    <dgm:cxn modelId="{B0D409C6-9316-4E0E-9622-6D2CD1E8A4A9}" type="presParOf" srcId="{0264A698-7952-4A1C-8E99-E78DA17C2D13}" destId="{BE1353AF-CA42-4552-BAD3-69796BA536DB}" srcOrd="0" destOrd="0" presId="urn:microsoft.com/office/officeart/2005/8/layout/orgChart1"/>
    <dgm:cxn modelId="{23030EE0-6967-4C34-9AC9-C5B81A376D43}" type="presParOf" srcId="{BE1353AF-CA42-4552-BAD3-69796BA536DB}" destId="{18293E4F-C713-490A-8C05-48376CF27714}" srcOrd="0" destOrd="0" presId="urn:microsoft.com/office/officeart/2005/8/layout/orgChart1"/>
    <dgm:cxn modelId="{204E69CB-CBCF-4169-8DEF-AFF8F16AE76F}" type="presParOf" srcId="{BE1353AF-CA42-4552-BAD3-69796BA536DB}" destId="{455AC4D4-51C5-4158-BA07-B35EC8A34EC3}" srcOrd="1" destOrd="0" presId="urn:microsoft.com/office/officeart/2005/8/layout/orgChart1"/>
    <dgm:cxn modelId="{C59B7A89-6D29-41BE-BD36-B8F4F45F112A}" type="presParOf" srcId="{0264A698-7952-4A1C-8E99-E78DA17C2D13}" destId="{904BCCD7-AE0F-4E61-9DC3-297C134F5031}" srcOrd="1" destOrd="0" presId="urn:microsoft.com/office/officeart/2005/8/layout/orgChart1"/>
    <dgm:cxn modelId="{31D8703F-121D-425F-9734-8487B761B820}" type="presParOf" srcId="{0264A698-7952-4A1C-8E99-E78DA17C2D13}" destId="{981AED79-A6DF-4624-917A-D196FE486725}" srcOrd="2" destOrd="0" presId="urn:microsoft.com/office/officeart/2005/8/layout/orgChart1"/>
    <dgm:cxn modelId="{C473BF76-42C2-40C1-9704-2D129C88A743}" type="presParOf" srcId="{0BA377C3-2757-4FD9-AF48-E1AC6EBD37F0}" destId="{1609F7B1-9B6A-4D70-A918-7BA9825D19D0}" srcOrd="1" destOrd="0" presId="urn:microsoft.com/office/officeart/2005/8/layout/orgChart1"/>
    <dgm:cxn modelId="{B9A617A6-10D5-4A5F-BB7E-0C5A32E4BBA7}" type="presParOf" srcId="{1609F7B1-9B6A-4D70-A918-7BA9825D19D0}" destId="{9613765F-52B3-43F0-8E93-EEE99681B0E4}" srcOrd="0" destOrd="0" presId="urn:microsoft.com/office/officeart/2005/8/layout/orgChart1"/>
    <dgm:cxn modelId="{CED70CD5-83C2-43EC-B078-09208E9B5E62}" type="presParOf" srcId="{9613765F-52B3-43F0-8E93-EEE99681B0E4}" destId="{80D80E96-C98A-4093-A00B-BBB25FF404F8}" srcOrd="0" destOrd="0" presId="urn:microsoft.com/office/officeart/2005/8/layout/orgChart1"/>
    <dgm:cxn modelId="{7C0AE186-C557-4124-ADE7-F24122284898}" type="presParOf" srcId="{9613765F-52B3-43F0-8E93-EEE99681B0E4}" destId="{A556A53B-A359-4F03-85DC-1FC5715AAC86}" srcOrd="1" destOrd="0" presId="urn:microsoft.com/office/officeart/2005/8/layout/orgChart1"/>
    <dgm:cxn modelId="{FC40BAF6-2C6F-4BDD-B156-6F4D28FFE2D5}" type="presParOf" srcId="{1609F7B1-9B6A-4D70-A918-7BA9825D19D0}" destId="{106DDD9B-7B52-4D27-BC3D-A84925C44399}" srcOrd="1" destOrd="0" presId="urn:microsoft.com/office/officeart/2005/8/layout/orgChart1"/>
    <dgm:cxn modelId="{4FD8F4E4-04D7-413C-9EFD-8846DD45BF5E}" type="presParOf" srcId="{106DDD9B-7B52-4D27-BC3D-A84925C44399}" destId="{344A22E4-935C-482F-B7E3-9A080B9938CD}" srcOrd="0" destOrd="0" presId="urn:microsoft.com/office/officeart/2005/8/layout/orgChart1"/>
    <dgm:cxn modelId="{2DEA645A-FB59-4D7F-98BC-F80F507E1A53}" type="presParOf" srcId="{106DDD9B-7B52-4D27-BC3D-A84925C44399}" destId="{7CDEA61D-884A-4903-91DC-AD62C03489AF}" srcOrd="1" destOrd="0" presId="urn:microsoft.com/office/officeart/2005/8/layout/orgChart1"/>
    <dgm:cxn modelId="{5DF3F76F-808A-4F9E-89B8-4C5EC8A95AE4}" type="presParOf" srcId="{7CDEA61D-884A-4903-91DC-AD62C03489AF}" destId="{9EF1F773-B63A-4420-87C5-FCFC3F8167B8}" srcOrd="0" destOrd="0" presId="urn:microsoft.com/office/officeart/2005/8/layout/orgChart1"/>
    <dgm:cxn modelId="{E084C462-29CF-4641-BF2B-495D9BC82922}" type="presParOf" srcId="{9EF1F773-B63A-4420-87C5-FCFC3F8167B8}" destId="{1DC08E56-FF2A-4AAA-A97C-6A7610ED9B55}" srcOrd="0" destOrd="0" presId="urn:microsoft.com/office/officeart/2005/8/layout/orgChart1"/>
    <dgm:cxn modelId="{D95EF381-D807-44D1-A287-9EA9DBDABC7B}" type="presParOf" srcId="{9EF1F773-B63A-4420-87C5-FCFC3F8167B8}" destId="{0382213A-1BAF-408E-9D23-3EE784669C90}" srcOrd="1" destOrd="0" presId="urn:microsoft.com/office/officeart/2005/8/layout/orgChart1"/>
    <dgm:cxn modelId="{512F1F27-6545-45D9-A89B-5FB18BED77E8}" type="presParOf" srcId="{7CDEA61D-884A-4903-91DC-AD62C03489AF}" destId="{8BF614FA-ED1C-4E34-AC8A-00654AB5C337}" srcOrd="1" destOrd="0" presId="urn:microsoft.com/office/officeart/2005/8/layout/orgChart1"/>
    <dgm:cxn modelId="{2B091B50-364B-427E-A343-74139CA92F5C}" type="presParOf" srcId="{7CDEA61D-884A-4903-91DC-AD62C03489AF}" destId="{9080F53D-3DF8-4A55-8869-9045B01808A3}" srcOrd="2" destOrd="0" presId="urn:microsoft.com/office/officeart/2005/8/layout/orgChart1"/>
    <dgm:cxn modelId="{A3216884-61D3-4A03-937E-13B72E145EFC}" type="presParOf" srcId="{106DDD9B-7B52-4D27-BC3D-A84925C44399}" destId="{1B537096-5917-4C2C-8C00-489FFF010565}" srcOrd="2" destOrd="0" presId="urn:microsoft.com/office/officeart/2005/8/layout/orgChart1"/>
    <dgm:cxn modelId="{ED61D777-1E93-42A5-AAFC-84AC136E1353}" type="presParOf" srcId="{106DDD9B-7B52-4D27-BC3D-A84925C44399}" destId="{8A35630F-87FD-42E4-8665-53A8D141BE22}" srcOrd="3" destOrd="0" presId="urn:microsoft.com/office/officeart/2005/8/layout/orgChart1"/>
    <dgm:cxn modelId="{D6470329-950D-400D-BB55-CEA38127DB99}" type="presParOf" srcId="{8A35630F-87FD-42E4-8665-53A8D141BE22}" destId="{22446D4F-DE16-4662-BA89-0EB36A145EB3}" srcOrd="0" destOrd="0" presId="urn:microsoft.com/office/officeart/2005/8/layout/orgChart1"/>
    <dgm:cxn modelId="{79F3966F-8824-4D96-A04C-64E76B514E40}" type="presParOf" srcId="{22446D4F-DE16-4662-BA89-0EB36A145EB3}" destId="{101E85FE-B2AB-45CF-AA74-9B68FDB21148}" srcOrd="0" destOrd="0" presId="urn:microsoft.com/office/officeart/2005/8/layout/orgChart1"/>
    <dgm:cxn modelId="{11269B9F-15F2-4765-8544-59DBE7D8ECA5}" type="presParOf" srcId="{22446D4F-DE16-4662-BA89-0EB36A145EB3}" destId="{4A068CA2-0FF9-4350-AF71-0A1C46BCBCE9}" srcOrd="1" destOrd="0" presId="urn:microsoft.com/office/officeart/2005/8/layout/orgChart1"/>
    <dgm:cxn modelId="{1CBA2447-A1DD-4D6F-AA62-7D698ACBB7BA}" type="presParOf" srcId="{8A35630F-87FD-42E4-8665-53A8D141BE22}" destId="{31E2DB2D-CFFB-4D2D-8BB2-757D6D81F8BF}" srcOrd="1" destOrd="0" presId="urn:microsoft.com/office/officeart/2005/8/layout/orgChart1"/>
    <dgm:cxn modelId="{275D4290-755F-400A-ACC5-AFA9E67EA578}" type="presParOf" srcId="{8A35630F-87FD-42E4-8665-53A8D141BE22}" destId="{D91F13AB-FAF1-4AE0-BA87-FF21DEC80AB1}" srcOrd="2" destOrd="0" presId="urn:microsoft.com/office/officeart/2005/8/layout/orgChart1"/>
    <dgm:cxn modelId="{9DA85265-7888-47C2-BF42-DF8CF39F4D4D}" type="presParOf" srcId="{1609F7B1-9B6A-4D70-A918-7BA9825D19D0}" destId="{52555A50-2ECA-4457-864F-3F4E2767E2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873C4-D3E1-406E-ADB2-218A998085D8}">
      <dsp:nvSpPr>
        <dsp:cNvPr id="0" name=""/>
        <dsp:cNvSpPr/>
      </dsp:nvSpPr>
      <dsp:spPr>
        <a:xfrm>
          <a:off x="3048000" y="1893896"/>
          <a:ext cx="2387212" cy="276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03"/>
              </a:lnTo>
              <a:lnTo>
                <a:pt x="2387212" y="138103"/>
              </a:lnTo>
              <a:lnTo>
                <a:pt x="2387212" y="276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67D17-9311-4AA9-A0AD-B433F5F31C5E}">
      <dsp:nvSpPr>
        <dsp:cNvPr id="0" name=""/>
        <dsp:cNvSpPr/>
      </dsp:nvSpPr>
      <dsp:spPr>
        <a:xfrm>
          <a:off x="3048000" y="1893896"/>
          <a:ext cx="795737" cy="276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03"/>
              </a:lnTo>
              <a:lnTo>
                <a:pt x="795737" y="138103"/>
              </a:lnTo>
              <a:lnTo>
                <a:pt x="795737" y="276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94D73-4C0F-4893-AD0C-9C23054CEBA4}">
      <dsp:nvSpPr>
        <dsp:cNvPr id="0" name=""/>
        <dsp:cNvSpPr/>
      </dsp:nvSpPr>
      <dsp:spPr>
        <a:xfrm>
          <a:off x="2252262" y="1893896"/>
          <a:ext cx="795737" cy="276206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38103"/>
              </a:lnTo>
              <a:lnTo>
                <a:pt x="0" y="138103"/>
              </a:lnTo>
              <a:lnTo>
                <a:pt x="0" y="276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28225-EDEB-4B8F-B66F-E902C61BF48E}">
      <dsp:nvSpPr>
        <dsp:cNvPr id="0" name=""/>
        <dsp:cNvSpPr/>
      </dsp:nvSpPr>
      <dsp:spPr>
        <a:xfrm>
          <a:off x="660787" y="1893896"/>
          <a:ext cx="2387212" cy="276206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38103"/>
              </a:lnTo>
              <a:lnTo>
                <a:pt x="0" y="138103"/>
              </a:lnTo>
              <a:lnTo>
                <a:pt x="0" y="276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056C6-62D4-4194-ACBF-05404E58AB2A}">
      <dsp:nvSpPr>
        <dsp:cNvPr id="0" name=""/>
        <dsp:cNvSpPr/>
      </dsp:nvSpPr>
      <dsp:spPr>
        <a:xfrm>
          <a:off x="798890" y="1236262"/>
          <a:ext cx="1315268" cy="657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Robert </a:t>
          </a:r>
          <a:r>
            <a:rPr lang="hr-HR" sz="2200" kern="1200" dirty="0" err="1" smtClean="0"/>
            <a:t>Kardashian</a:t>
          </a:r>
          <a:endParaRPr lang="hr-HR" sz="2200" kern="1200" dirty="0"/>
        </a:p>
      </dsp:txBody>
      <dsp:txXfrm>
        <a:off x="798890" y="1236262"/>
        <a:ext cx="1315268" cy="657634"/>
      </dsp:txXfrm>
    </dsp:sp>
    <dsp:sp modelId="{A26407BD-91D8-4360-8B44-A76C95429622}">
      <dsp:nvSpPr>
        <dsp:cNvPr id="0" name=""/>
        <dsp:cNvSpPr/>
      </dsp:nvSpPr>
      <dsp:spPr>
        <a:xfrm>
          <a:off x="2390365" y="1236262"/>
          <a:ext cx="1315268" cy="657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err="1" smtClean="0"/>
            <a:t>Kris</a:t>
          </a:r>
          <a:r>
            <a:rPr lang="hr-HR" sz="2200" kern="1200" dirty="0" smtClean="0"/>
            <a:t> Jenner</a:t>
          </a:r>
          <a:endParaRPr lang="hr-HR" sz="2200" kern="1200" dirty="0"/>
        </a:p>
      </dsp:txBody>
      <dsp:txXfrm>
        <a:off x="2390365" y="1236262"/>
        <a:ext cx="1315268" cy="657634"/>
      </dsp:txXfrm>
    </dsp:sp>
    <dsp:sp modelId="{127843F1-16F9-4ECD-AAF2-477A6A6479AC}">
      <dsp:nvSpPr>
        <dsp:cNvPr id="0" name=""/>
        <dsp:cNvSpPr/>
      </dsp:nvSpPr>
      <dsp:spPr>
        <a:xfrm>
          <a:off x="3153" y="2170103"/>
          <a:ext cx="1315268" cy="657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Kim</a:t>
          </a:r>
          <a:endParaRPr lang="hr-HR" sz="2200" kern="1200" dirty="0"/>
        </a:p>
      </dsp:txBody>
      <dsp:txXfrm>
        <a:off x="3153" y="2170103"/>
        <a:ext cx="1315268" cy="657634"/>
      </dsp:txXfrm>
    </dsp:sp>
    <dsp:sp modelId="{7EEEEAB3-178A-46C4-866F-FE93755ED13D}">
      <dsp:nvSpPr>
        <dsp:cNvPr id="0" name=""/>
        <dsp:cNvSpPr/>
      </dsp:nvSpPr>
      <dsp:spPr>
        <a:xfrm>
          <a:off x="1594628" y="2170103"/>
          <a:ext cx="1315268" cy="657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err="1" smtClean="0"/>
            <a:t>Khloe</a:t>
          </a:r>
          <a:endParaRPr lang="hr-HR" sz="2200" kern="1200" dirty="0"/>
        </a:p>
      </dsp:txBody>
      <dsp:txXfrm>
        <a:off x="1594628" y="2170103"/>
        <a:ext cx="1315268" cy="657634"/>
      </dsp:txXfrm>
    </dsp:sp>
    <dsp:sp modelId="{19DACDD9-E338-4BAA-B933-878487F07F41}">
      <dsp:nvSpPr>
        <dsp:cNvPr id="0" name=""/>
        <dsp:cNvSpPr/>
      </dsp:nvSpPr>
      <dsp:spPr>
        <a:xfrm>
          <a:off x="3186103" y="2170103"/>
          <a:ext cx="1315268" cy="657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err="1" smtClean="0"/>
            <a:t>Kourtney</a:t>
          </a:r>
          <a:endParaRPr lang="hr-HR" sz="2200" kern="1200" dirty="0"/>
        </a:p>
      </dsp:txBody>
      <dsp:txXfrm>
        <a:off x="3186103" y="2170103"/>
        <a:ext cx="1315268" cy="657634"/>
      </dsp:txXfrm>
    </dsp:sp>
    <dsp:sp modelId="{F3B8FFC9-A90C-4D33-96AA-0E3DFA724138}">
      <dsp:nvSpPr>
        <dsp:cNvPr id="0" name=""/>
        <dsp:cNvSpPr/>
      </dsp:nvSpPr>
      <dsp:spPr>
        <a:xfrm>
          <a:off x="4777578" y="2170103"/>
          <a:ext cx="1315268" cy="657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Rob</a:t>
          </a:r>
          <a:endParaRPr lang="hr-HR" sz="2200" kern="1200" dirty="0"/>
        </a:p>
      </dsp:txBody>
      <dsp:txXfrm>
        <a:off x="4777578" y="2170103"/>
        <a:ext cx="1315268" cy="657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37096-5917-4C2C-8C00-489FFF010565}">
      <dsp:nvSpPr>
        <dsp:cNvPr id="0" name=""/>
        <dsp:cNvSpPr/>
      </dsp:nvSpPr>
      <dsp:spPr>
        <a:xfrm>
          <a:off x="3703048" y="1804627"/>
          <a:ext cx="1310096" cy="454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72"/>
              </a:lnTo>
              <a:lnTo>
                <a:pt x="1310096" y="227372"/>
              </a:lnTo>
              <a:lnTo>
                <a:pt x="1310096" y="454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A22E4-935C-482F-B7E3-9A080B9938CD}">
      <dsp:nvSpPr>
        <dsp:cNvPr id="0" name=""/>
        <dsp:cNvSpPr/>
      </dsp:nvSpPr>
      <dsp:spPr>
        <a:xfrm>
          <a:off x="2392951" y="1804627"/>
          <a:ext cx="1310096" cy="454744"/>
        </a:xfrm>
        <a:custGeom>
          <a:avLst/>
          <a:gdLst/>
          <a:ahLst/>
          <a:cxnLst/>
          <a:rect l="0" t="0" r="0" b="0"/>
          <a:pathLst>
            <a:path>
              <a:moveTo>
                <a:pt x="1310096" y="0"/>
              </a:moveTo>
              <a:lnTo>
                <a:pt x="1310096" y="227372"/>
              </a:lnTo>
              <a:lnTo>
                <a:pt x="0" y="227372"/>
              </a:lnTo>
              <a:lnTo>
                <a:pt x="0" y="454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93E4F-C713-490A-8C05-48376CF27714}">
      <dsp:nvSpPr>
        <dsp:cNvPr id="0" name=""/>
        <dsp:cNvSpPr/>
      </dsp:nvSpPr>
      <dsp:spPr>
        <a:xfrm>
          <a:off x="130" y="721903"/>
          <a:ext cx="2165449" cy="1082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 err="1" smtClean="0"/>
            <a:t>Bruce</a:t>
          </a:r>
          <a:r>
            <a:rPr lang="hr-HR" sz="3700" kern="1200" dirty="0" smtClean="0"/>
            <a:t> Jenner</a:t>
          </a:r>
          <a:endParaRPr lang="hr-HR" sz="3700" kern="1200" dirty="0"/>
        </a:p>
      </dsp:txBody>
      <dsp:txXfrm>
        <a:off x="130" y="721903"/>
        <a:ext cx="2165449" cy="1082724"/>
      </dsp:txXfrm>
    </dsp:sp>
    <dsp:sp modelId="{80D80E96-C98A-4093-A00B-BBB25FF404F8}">
      <dsp:nvSpPr>
        <dsp:cNvPr id="0" name=""/>
        <dsp:cNvSpPr/>
      </dsp:nvSpPr>
      <dsp:spPr>
        <a:xfrm>
          <a:off x="2620323" y="721903"/>
          <a:ext cx="2165449" cy="1082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 err="1" smtClean="0"/>
            <a:t>Kris</a:t>
          </a:r>
          <a:r>
            <a:rPr lang="hr-HR" sz="3700" kern="1200" dirty="0" smtClean="0"/>
            <a:t> Jenner</a:t>
          </a:r>
          <a:endParaRPr lang="hr-HR" sz="3700" kern="1200" dirty="0"/>
        </a:p>
      </dsp:txBody>
      <dsp:txXfrm>
        <a:off x="2620323" y="721903"/>
        <a:ext cx="2165449" cy="1082724"/>
      </dsp:txXfrm>
    </dsp:sp>
    <dsp:sp modelId="{1DC08E56-FF2A-4AAA-A97C-6A7610ED9B55}">
      <dsp:nvSpPr>
        <dsp:cNvPr id="0" name=""/>
        <dsp:cNvSpPr/>
      </dsp:nvSpPr>
      <dsp:spPr>
        <a:xfrm>
          <a:off x="1310227" y="2259372"/>
          <a:ext cx="2165449" cy="1082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 err="1" smtClean="0"/>
            <a:t>Kendall</a:t>
          </a:r>
          <a:endParaRPr lang="hr-HR" sz="3700" kern="1200" dirty="0"/>
        </a:p>
      </dsp:txBody>
      <dsp:txXfrm>
        <a:off x="1310227" y="2259372"/>
        <a:ext cx="2165449" cy="1082724"/>
      </dsp:txXfrm>
    </dsp:sp>
    <dsp:sp modelId="{101E85FE-B2AB-45CF-AA74-9B68FDB21148}">
      <dsp:nvSpPr>
        <dsp:cNvPr id="0" name=""/>
        <dsp:cNvSpPr/>
      </dsp:nvSpPr>
      <dsp:spPr>
        <a:xfrm>
          <a:off x="3930420" y="2259372"/>
          <a:ext cx="2165449" cy="1082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 err="1" smtClean="0"/>
            <a:t>Kylie</a:t>
          </a:r>
          <a:endParaRPr lang="hr-HR" sz="3700" kern="1200" dirty="0"/>
        </a:p>
      </dsp:txBody>
      <dsp:txXfrm>
        <a:off x="3930420" y="2259372"/>
        <a:ext cx="2165449" cy="1082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48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79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40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729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80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84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634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41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55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1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42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B774-8D60-4F31-B58C-4F8CA2A4FE41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25AE-B292-4D60-83E4-7FCF27576D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3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6584" y="404664"/>
            <a:ext cx="7772400" cy="1470025"/>
          </a:xfrm>
        </p:spPr>
        <p:txBody>
          <a:bodyPr>
            <a:noAutofit/>
          </a:bodyPr>
          <a:lstStyle/>
          <a:p>
            <a:r>
              <a:rPr lang="hr-H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KUWTK</a:t>
            </a:r>
            <a:endParaRPr lang="hr-H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2424" y="1844824"/>
            <a:ext cx="6400800" cy="175260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Izradila: Jelena Božić</a:t>
            </a:r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45" y="2939420"/>
            <a:ext cx="6114256" cy="286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KEEPING UP WITH THE KARDASHIANS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7916" y="1556792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/>
              <a:t>Keeping </a:t>
            </a:r>
            <a:r>
              <a:rPr lang="hr-HR" sz="2000" dirty="0" err="1" smtClean="0"/>
              <a:t>up</a:t>
            </a:r>
            <a:r>
              <a:rPr lang="hr-HR" sz="2000" dirty="0" smtClean="0"/>
              <a:t> </a:t>
            </a:r>
            <a:r>
              <a:rPr lang="hr-HR" sz="2000" dirty="0" err="1" smtClean="0"/>
              <a:t>with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Kardashians</a:t>
            </a:r>
            <a:r>
              <a:rPr lang="hr-HR" sz="2000" dirty="0" smtClean="0"/>
              <a:t> ili skraćeno KUWTK je američki </a:t>
            </a:r>
            <a:r>
              <a:rPr lang="hr-HR" sz="2000" dirty="0" err="1" smtClean="0"/>
              <a:t>reality</a:t>
            </a:r>
            <a:r>
              <a:rPr lang="hr-HR" sz="2000" dirty="0" smtClean="0"/>
              <a:t> </a:t>
            </a:r>
            <a:r>
              <a:rPr lang="hr-HR" sz="2000" dirty="0" err="1" smtClean="0"/>
              <a:t>show</a:t>
            </a:r>
            <a:r>
              <a:rPr lang="hr-HR" sz="2000" dirty="0" smtClean="0"/>
              <a:t> koji se emitira na kanalu 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/>
              <a:t>Show ima 14 sezona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/>
              <a:t>Od </a:t>
            </a:r>
            <a:r>
              <a:rPr lang="hr-HR" sz="2000" dirty="0" err="1" smtClean="0"/>
              <a:t>showa</a:t>
            </a:r>
            <a:r>
              <a:rPr lang="hr-HR" sz="2000" dirty="0" smtClean="0"/>
              <a:t> je nastalo još nekoliko manjih serija</a:t>
            </a:r>
            <a:r>
              <a:rPr lang="en-US" sz="2000" dirty="0" smtClean="0"/>
              <a:t>: Kourtney and Kim Take Miami, Kourtney and Kim Take New York, </a:t>
            </a:r>
            <a:r>
              <a:rPr lang="en-US" sz="2000" dirty="0" err="1" smtClean="0"/>
              <a:t>Khloé</a:t>
            </a:r>
            <a:r>
              <a:rPr lang="en-US" sz="2000" dirty="0" smtClean="0"/>
              <a:t> &amp; Lamar, Kourtney and </a:t>
            </a:r>
            <a:r>
              <a:rPr lang="en-US" sz="2000" dirty="0" err="1" smtClean="0"/>
              <a:t>Khloé</a:t>
            </a:r>
            <a:r>
              <a:rPr lang="en-US" sz="2000" dirty="0" smtClean="0"/>
              <a:t> Take The Hamptons, Dash Dolls, Rob &amp; Chyna, </a:t>
            </a:r>
            <a:r>
              <a:rPr lang="hr-HR" sz="2000" dirty="0" smtClean="0"/>
              <a:t>i</a:t>
            </a:r>
            <a:r>
              <a:rPr lang="en-US" sz="2000" dirty="0" smtClean="0"/>
              <a:t> Life of Kylie.</a:t>
            </a:r>
            <a:endParaRPr lang="hr-H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/>
              <a:t>Obitelj također sudjeluje u drugim serijama na kanalu E!</a:t>
            </a:r>
            <a:endParaRPr lang="hr-HR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927775" cy="28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elica udesno 5"/>
          <p:cNvSpPr/>
          <p:nvPr/>
        </p:nvSpPr>
        <p:spPr>
          <a:xfrm>
            <a:off x="739484" y="6005163"/>
            <a:ext cx="3637519" cy="32403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31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DASH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err="1" smtClean="0"/>
              <a:t>Dash</a:t>
            </a:r>
            <a:r>
              <a:rPr lang="hr-HR" dirty="0" smtClean="0"/>
              <a:t> je zajednički dućan od Kim, </a:t>
            </a:r>
            <a:r>
              <a:rPr lang="hr-HR" dirty="0" err="1" smtClean="0"/>
              <a:t>Khloe</a:t>
            </a:r>
            <a:r>
              <a:rPr lang="hr-HR" dirty="0" smtClean="0"/>
              <a:t> i </a:t>
            </a:r>
            <a:r>
              <a:rPr lang="hr-HR" dirty="0" err="1" smtClean="0"/>
              <a:t>Kourtney</a:t>
            </a: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Osnovan je u lipnju 2006. godine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Lokacije su mu u Miamiju, </a:t>
            </a:r>
            <a:r>
              <a:rPr lang="hr-HR" dirty="0" err="1" smtClean="0"/>
              <a:t>Hollywoodu</a:t>
            </a:r>
            <a:r>
              <a:rPr lang="hr-HR" dirty="0" smtClean="0"/>
              <a:t>, a prije je bio i u New </a:t>
            </a:r>
            <a:r>
              <a:rPr lang="hr-HR" dirty="0" err="1" smtClean="0"/>
              <a:t>Yourku</a:t>
            </a:r>
            <a:endParaRPr lang="hr-HR" dirty="0" smtClean="0"/>
          </a:p>
          <a:p>
            <a:endParaRPr lang="hr-HR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8067"/>
            <a:ext cx="4038600" cy="26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5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2" y="-387424"/>
            <a:ext cx="12633530" cy="1044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0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19" y="12306"/>
            <a:ext cx="3391897" cy="251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0973"/>
            <a:ext cx="5896937" cy="331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6937" cy="389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37" y="2526418"/>
            <a:ext cx="3247063" cy="433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3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7205371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3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24232939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5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563888" y="116632"/>
            <a:ext cx="161121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KRAJ</a:t>
            </a:r>
            <a:endParaRPr lang="hr-H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90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137</Words>
  <Application>Microsoft Office PowerPoint</Application>
  <PresentationFormat>Prikaz na zaslonu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KUWTK</vt:lpstr>
      <vt:lpstr>KEEPING UP WITH THE KARDASHIANS</vt:lpstr>
      <vt:lpstr>DASH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OŠ Malešnica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KUWTK</dc:title>
  <dc:creator>Učenik</dc:creator>
  <cp:lastModifiedBy>Profesor</cp:lastModifiedBy>
  <cp:revision>7</cp:revision>
  <dcterms:created xsi:type="dcterms:W3CDTF">2018-03-16T12:33:06Z</dcterms:created>
  <dcterms:modified xsi:type="dcterms:W3CDTF">2018-03-16T14:10:05Z</dcterms:modified>
</cp:coreProperties>
</file>