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Internetska pravila ponašanja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110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3" y="347730"/>
            <a:ext cx="10058400" cy="940157"/>
          </a:xfrm>
        </p:spPr>
        <p:txBody>
          <a:bodyPr/>
          <a:lstStyle/>
          <a:p>
            <a:r>
              <a:rPr lang="hr-HR" dirty="0" smtClean="0"/>
              <a:t>INTERNETSKI BONTON I CYBERBULLYING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4213" y="1854558"/>
            <a:ext cx="8535988" cy="2459865"/>
          </a:xfrm>
        </p:spPr>
        <p:txBody>
          <a:bodyPr/>
          <a:lstStyle/>
          <a:p>
            <a:r>
              <a:rPr lang="hr-HR" dirty="0" smtClean="0"/>
              <a:t>NA INTERNETU POSTOJE PRAVILA PONAŠANJA I NAZIVAJU SE INTERNETSKIM BONTONOM.</a:t>
            </a:r>
          </a:p>
          <a:p>
            <a:r>
              <a:rPr lang="hr-HR" dirty="0" smtClean="0"/>
              <a:t>TA PRAVILA SU SLIČNA ONIMA U SVAKODNEVNOM ŽIVOTU.</a:t>
            </a:r>
          </a:p>
          <a:p>
            <a:r>
              <a:rPr lang="hr-HR" dirty="0" smtClean="0"/>
              <a:t>ISTO TAKO POSTOJI I NASILJE NA INTERNETU (CYBERBULLYING).</a:t>
            </a:r>
          </a:p>
          <a:p>
            <a:r>
              <a:rPr lang="hr-HR" dirty="0" smtClean="0"/>
              <a:t>U NASILJE NA INTERNETU SPADAJU RAZNI OBLICI AGRESIVNOG, UVREDLJIVOG PONAŠANJA I POVREDE PRIVATNOSTI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94933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3" y="450762"/>
            <a:ext cx="10058400" cy="1107582"/>
          </a:xfrm>
        </p:spPr>
        <p:txBody>
          <a:bodyPr>
            <a:normAutofit/>
          </a:bodyPr>
          <a:lstStyle/>
          <a:p>
            <a:r>
              <a:rPr lang="hr-HR" dirty="0" smtClean="0"/>
              <a:t>ŠTO UČINITI AKO SE SUSRETNEMO S PRIJETNJOM NA INTERNETU?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4211" y="1674255"/>
            <a:ext cx="8588577" cy="4739424"/>
          </a:xfrm>
        </p:spPr>
        <p:txBody>
          <a:bodyPr/>
          <a:lstStyle/>
          <a:p>
            <a:r>
              <a:rPr lang="hr-HR" dirty="0" smtClean="0"/>
              <a:t>VEĆ ZNAMO DA NIKOME NE SMIJEMO DAVATI ZAORKE ZATO ŠTO SE KAD-TAD MOŽEMO POSVAĐATI S TIM PRIJATELJEM ILI PRIJATELJICOM.</a:t>
            </a:r>
          </a:p>
          <a:p>
            <a:r>
              <a:rPr lang="hr-HR" dirty="0" smtClean="0"/>
              <a:t>ŠTO BI MOGLO BITI AKO BI TA OSOBA TRAŽILA OSVETU?</a:t>
            </a:r>
          </a:p>
          <a:p>
            <a:r>
              <a:rPr lang="hr-HR" dirty="0" smtClean="0"/>
              <a:t>ZAPORKU BI TRBALI PODIJELITI SAMO S RODITELJIMA.</a:t>
            </a:r>
          </a:p>
          <a:p>
            <a:r>
              <a:rPr lang="hr-HR" dirty="0" smtClean="0"/>
              <a:t>NJIMA SE MORAMO OBRETITI AKO SE SUSRETNOM S PRIJETNJOM NA INTERNETU.</a:t>
            </a:r>
          </a:p>
          <a:p>
            <a:r>
              <a:rPr lang="hr-HR" dirty="0" smtClean="0"/>
              <a:t>AKO TO U TOM TRENUTKU NIJE MOGUĆE MOŽEMO OBAVIJESTITI I RAZREDNIKA/UČITELJA/RAVNATELJA.</a:t>
            </a:r>
          </a:p>
          <a:p>
            <a:r>
              <a:rPr lang="hr-HR" dirty="0" smtClean="0"/>
              <a:t>AKO PRIJETNJE SADRŽAVAJU NASILJE, UHOĐENJE ILI NAPASTOVANJE MORAMO OBAVIJESTITI I POLICIJU.</a:t>
            </a:r>
          </a:p>
          <a:p>
            <a:r>
              <a:rPr lang="hr-HR" dirty="0" smtClean="0"/>
              <a:t>JEDINSTVENI TELEFONSKI BROJ POLICIJE JE 191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3727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99255" y="2426712"/>
            <a:ext cx="8226939" cy="1507067"/>
          </a:xfrm>
        </p:spPr>
        <p:txBody>
          <a:bodyPr/>
          <a:lstStyle/>
          <a:p>
            <a:r>
              <a:rPr lang="hr-HR" dirty="0" smtClean="0"/>
              <a:t>HVALA NA POZORNOSTI! :D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4730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ječa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</TotalTime>
  <Words>149</Words>
  <Application>Microsoft Office PowerPoint</Application>
  <PresentationFormat>Široki zaslon</PresentationFormat>
  <Paragraphs>15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Isječak</vt:lpstr>
      <vt:lpstr>Internetska pravila ponašanja</vt:lpstr>
      <vt:lpstr>INTERNETSKI BONTON I CYBERBULLYING</vt:lpstr>
      <vt:lpstr>ŠTO UČINITI AKO SE SUSRETNEMO S PRIJETNJOM NA INTERNETU?</vt:lpstr>
      <vt:lpstr>HVALA NA POZORNOSTI! :D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Internetska pravila ponašanja</dc:title>
  <dc:creator>Korisnik</dc:creator>
  <cp:lastModifiedBy>Korisnik</cp:lastModifiedBy>
  <cp:revision>6</cp:revision>
  <dcterms:created xsi:type="dcterms:W3CDTF">2018-10-18T08:13:52Z</dcterms:created>
  <dcterms:modified xsi:type="dcterms:W3CDTF">2018-10-18T09:05:35Z</dcterms:modified>
</cp:coreProperties>
</file>