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Vrste</a:t>
            </a:r>
            <a:r>
              <a:rPr lang="hr-HR" baseline="0"/>
              <a:t> djela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7-4988-89C6-087914E92F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7-4988-89C6-087914E92F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27-4988-89C6-087914E92F63}"/>
              </c:ext>
            </c:extLst>
          </c:dPt>
          <c:cat>
            <c:strRef>
              <c:f>List1!$A$2:$A$4</c:f>
              <c:strCache>
                <c:ptCount val="3"/>
                <c:pt idx="0">
                  <c:v>kiparstvo</c:v>
                </c:pt>
                <c:pt idx="1">
                  <c:v>slikarstvo</c:v>
                </c:pt>
                <c:pt idx="2">
                  <c:v>keramika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30</c:v>
                </c:pt>
                <c:pt idx="1">
                  <c:v>60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B-4B37-991F-33E363917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02BEC1A-06E8-4E8E-8308-0693223F156A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D86-6140-4297-8943-D5AAD797484B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8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EC1A-06E8-4E8E-8308-0693223F156A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D86-6140-4297-8943-D5AAD79748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2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EC1A-06E8-4E8E-8308-0693223F156A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D86-6140-4297-8943-D5AAD797484B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8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EC1A-06E8-4E8E-8308-0693223F156A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D86-6140-4297-8943-D5AAD79748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99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EC1A-06E8-4E8E-8308-0693223F156A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D86-6140-4297-8943-D5AAD797484B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03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EC1A-06E8-4E8E-8308-0693223F156A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D86-6140-4297-8943-D5AAD79748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1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EC1A-06E8-4E8E-8308-0693223F156A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D86-6140-4297-8943-D5AAD79748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42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EC1A-06E8-4E8E-8308-0693223F156A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D86-6140-4297-8943-D5AAD79748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92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EC1A-06E8-4E8E-8308-0693223F156A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D86-6140-4297-8943-D5AAD79748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918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EC1A-06E8-4E8E-8308-0693223F156A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D86-6140-4297-8943-D5AAD79748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078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EC1A-06E8-4E8E-8308-0693223F156A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D86-6140-4297-8943-D5AAD797484B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2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02BEC1A-06E8-4E8E-8308-0693223F156A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7ECD86-6140-4297-8943-D5AAD797484B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88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855C8A-E9AA-44C5-AB70-9DE978663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err="1"/>
              <a:t>Pablo</a:t>
            </a:r>
            <a:r>
              <a:rPr lang="hr-HR" dirty="0"/>
              <a:t> </a:t>
            </a:r>
            <a:r>
              <a:rPr lang="hr-HR" dirty="0" err="1"/>
              <a:t>picasso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194AD40-3029-49E6-AFC7-53B1BC7103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823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494155-D246-4E40-8A2B-4711FCA1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Pablo</a:t>
            </a:r>
            <a:r>
              <a:rPr lang="hr-HR" dirty="0"/>
              <a:t> </a:t>
            </a:r>
            <a:r>
              <a:rPr lang="hr-HR" dirty="0" err="1"/>
              <a:t>picasso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AA08EB9-CC10-4151-9054-3C4A764D0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2603490"/>
            <a:ext cx="4754880" cy="399105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/>
              <a:t>Picasso 1908. godine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7987F5C-956A-4285-95F0-18AB70EE6F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05844" y="3118644"/>
            <a:ext cx="2190750" cy="3038475"/>
          </a:xfrm>
          <a:prstGeom prst="rect">
            <a:avLst/>
          </a:prstGeo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9E67519-4CC5-4205-9F11-67A757DD7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0888" y="2508686"/>
            <a:ext cx="4754880" cy="493909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 err="1"/>
              <a:t>Picassov</a:t>
            </a:r>
            <a:r>
              <a:rPr lang="hr-HR" dirty="0"/>
              <a:t> potpis</a:t>
            </a:r>
          </a:p>
        </p:txBody>
      </p:sp>
      <p:pic>
        <p:nvPicPr>
          <p:cNvPr id="1026" name="Picture 2" descr="Picasso Signatur-DuMont 1977.svg">
            <a:extLst>
              <a:ext uri="{FF2B5EF4-FFF2-40B4-BE49-F238E27FC236}">
                <a16:creationId xmlns:a16="http://schemas.microsoft.com/office/drawing/2014/main" id="{3E23F1EE-40AE-4F6C-9B72-0345B98DCDD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90" y="4152550"/>
            <a:ext cx="3542875" cy="13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CAB10D1D-8382-401B-9B53-55B7CD5DAFDD}"/>
              </a:ext>
            </a:extLst>
          </p:cNvPr>
          <p:cNvSpPr txBox="1"/>
          <p:nvPr/>
        </p:nvSpPr>
        <p:spPr>
          <a:xfrm>
            <a:off x="1178989" y="1287377"/>
            <a:ext cx="9834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-Španjolski slikar</a:t>
            </a:r>
          </a:p>
          <a:p>
            <a:r>
              <a:rPr lang="hr-HR" dirty="0"/>
              <a:t>-rođen je u  Malagi, 25. listopada 1881.</a:t>
            </a:r>
          </a:p>
          <a:p>
            <a:r>
              <a:rPr lang="hr-HR" dirty="0"/>
              <a:t>-umro je u </a:t>
            </a:r>
            <a:r>
              <a:rPr lang="hr-HR" dirty="0" err="1"/>
              <a:t>Mouginsu</a:t>
            </a:r>
            <a:r>
              <a:rPr lang="hr-HR" dirty="0"/>
              <a:t>, 8. travnja 1973. </a:t>
            </a:r>
          </a:p>
          <a:p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347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CBD963-4870-4E3C-87D1-3B111ADC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Slike i djela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2F7397-33AC-4278-86BE-B5D4A29A5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Portret Picassa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60B6095E-3FF6-4D51-BD43-FE5A285CA5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45578" y="2887262"/>
            <a:ext cx="2650921" cy="3422098"/>
          </a:xfrm>
          <a:prstGeom prst="rect">
            <a:avLst/>
          </a:prstGeo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C1F664C-ADAE-439A-BAB1-FE450BB2A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err="1"/>
              <a:t>Picassov</a:t>
            </a:r>
            <a:r>
              <a:rPr lang="hr-HR" dirty="0"/>
              <a:t> portret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7C6368A-7A13-44C3-B931-F6B5960E7C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C3FFC32-DE44-4252-A79B-F6D5B9CB897A}"/>
              </a:ext>
            </a:extLst>
          </p:cNvPr>
          <p:cNvSpPr txBox="1"/>
          <p:nvPr/>
        </p:nvSpPr>
        <p:spPr>
          <a:xfrm>
            <a:off x="1317072" y="1535391"/>
            <a:ext cx="8179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-bavio se slikarstvom na platnu i na zidu, skulpturom, grafikom i keramikom, izrađivao kolaže i plakate </a:t>
            </a:r>
          </a:p>
          <a:p>
            <a:r>
              <a:rPr lang="hr-HR" dirty="0"/>
              <a:t>-njegov golemi opus obuhvaća više stvaralačkih faza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6D31DFA-42FE-4069-BF04-8F4CB825F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862" y="2873525"/>
            <a:ext cx="2701255" cy="32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7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5DD658-9E6D-4C65-A625-8B09247C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Najpoznatija djela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626C3DEC-2E1C-4E94-84D6-C200A5547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74640"/>
              </p:ext>
            </p:extLst>
          </p:nvPr>
        </p:nvGraphicFramePr>
        <p:xfrm>
          <a:off x="1041197" y="2286000"/>
          <a:ext cx="972007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36">
                  <a:extLst>
                    <a:ext uri="{9D8B030D-6E8A-4147-A177-3AD203B41FA5}">
                      <a16:colId xmlns:a16="http://schemas.microsoft.com/office/drawing/2014/main" val="420450999"/>
                    </a:ext>
                  </a:extLst>
                </a:gridCol>
                <a:gridCol w="4860036">
                  <a:extLst>
                    <a:ext uri="{9D8B030D-6E8A-4147-A177-3AD203B41FA5}">
                      <a16:colId xmlns:a16="http://schemas.microsoft.com/office/drawing/2014/main" val="2059371580"/>
                    </a:ext>
                  </a:extLst>
                </a:gridCol>
              </a:tblGrid>
              <a:tr h="273841">
                <a:tc>
                  <a:txBody>
                    <a:bodyPr/>
                    <a:lstStyle/>
                    <a:p>
                      <a:r>
                        <a:rPr lang="hr-HR" dirty="0"/>
                        <a:t>IME DJELA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GODINA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568246"/>
                  </a:ext>
                </a:extLst>
              </a:tr>
              <a:tr h="273841">
                <a:tc>
                  <a:txBody>
                    <a:bodyPr/>
                    <a:lstStyle/>
                    <a:p>
                      <a:r>
                        <a:rPr lang="hr-HR" dirty="0"/>
                        <a:t>Gospođice iz </a:t>
                      </a:r>
                      <a:r>
                        <a:rPr lang="hr-HR" dirty="0" err="1"/>
                        <a:t>Avignona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1907.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238524"/>
                  </a:ext>
                </a:extLst>
              </a:tr>
              <a:tr h="273841">
                <a:tc>
                  <a:txBody>
                    <a:bodyPr/>
                    <a:lstStyle/>
                    <a:p>
                      <a:r>
                        <a:rPr lang="hr-HR" dirty="0"/>
                        <a:t>Žena koja plače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1937.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05025"/>
                  </a:ext>
                </a:extLst>
              </a:tr>
              <a:tr h="273841">
                <a:tc>
                  <a:txBody>
                    <a:bodyPr/>
                    <a:lstStyle/>
                    <a:p>
                      <a:r>
                        <a:rPr lang="hr-HR" dirty="0" err="1"/>
                        <a:t>Guernica</a:t>
                      </a:r>
                      <a:r>
                        <a:rPr lang="hr-H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1937.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693961"/>
                  </a:ext>
                </a:extLst>
              </a:tr>
              <a:tr h="273841">
                <a:tc>
                  <a:txBody>
                    <a:bodyPr/>
                    <a:lstStyle/>
                    <a:p>
                      <a:r>
                        <a:rPr lang="hr-HR" dirty="0"/>
                        <a:t>Žena s prugastim šeširom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1938.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552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77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0AAC386-A18D-4525-AD1B-4D227ED34C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C34C4AD0-FE94-4E84-ACA6-CC5BF1A1182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53463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BBDCB2AC-D364-4A5B-8AF3-1DE3DE3E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hr-HR" dirty="0"/>
              <a:t>Vrste djela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3E46C272-9D45-4ED4-9535-430B7B4E89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858757"/>
              </p:ext>
            </p:extLst>
          </p:nvPr>
        </p:nvGraphicFramePr>
        <p:xfrm>
          <a:off x="942975" y="933450"/>
          <a:ext cx="6596063" cy="494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17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muškarac, osoba, vojna uniforma, šešir&#10;&#10;Opis je generiran uz vrlo visoku pouzdanost">
            <a:extLst>
              <a:ext uri="{FF2B5EF4-FFF2-40B4-BE49-F238E27FC236}">
                <a16:creationId xmlns:a16="http://schemas.microsoft.com/office/drawing/2014/main" id="{EDEBC563-9C90-4314-8AA0-B1B884F2B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75" r="1" b="1126"/>
          <a:stretch/>
        </p:blipFill>
        <p:spPr>
          <a:xfrm>
            <a:off x="3095339" y="10"/>
            <a:ext cx="2999073" cy="33157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0FB216-68C6-4BA4-BE3A-D150792A21A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31711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osoba, fotografija, na otvorenom, vojna uniforma&#10;&#10;Opis je generiran uz vrlo visoku pouzdanost">
            <a:extLst>
              <a:ext uri="{FF2B5EF4-FFF2-40B4-BE49-F238E27FC236}">
                <a16:creationId xmlns:a16="http://schemas.microsoft.com/office/drawing/2014/main" id="{899384AD-DB29-4E8E-9240-ED706A7E1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9768"/>
          <a:stretch/>
        </p:blipFill>
        <p:spPr>
          <a:xfrm>
            <a:off x="20" y="3476625"/>
            <a:ext cx="6094392" cy="33813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C5ECF32-65D0-469B-9B2E-019C87CCE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0" r="-4" b="-4"/>
          <a:stretch/>
        </p:blipFill>
        <p:spPr>
          <a:xfrm>
            <a:off x="1" y="10"/>
            <a:ext cx="2934472" cy="331574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051380C-9EF7-46F1-99D3-FCAF44A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673" y="585216"/>
            <a:ext cx="486679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zanimljivosti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2F87EE7-E4DB-4793-974D-F9D157AD52C7}"/>
              </a:ext>
            </a:extLst>
          </p:cNvPr>
          <p:cNvSpPr txBox="1"/>
          <p:nvPr/>
        </p:nvSpPr>
        <p:spPr>
          <a:xfrm>
            <a:off x="6825673" y="2286000"/>
            <a:ext cx="486679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/>
              <a:t>-kada se rodio nije mogao disati, pa je njegova majka pomislila da je mrtav i ostavila ga je na stolu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/>
              <a:t>-prije njega nijedan živi umjetnik nije u Louvreu imao izložbu svojih djela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/>
              <a:t>-bio je i scenograf</a:t>
            </a:r>
          </a:p>
        </p:txBody>
      </p:sp>
    </p:spTree>
    <p:extLst>
      <p:ext uri="{BB962C8B-B14F-4D97-AF65-F5344CB8AC3E}">
        <p14:creationId xmlns:p14="http://schemas.microsoft.com/office/powerpoint/2010/main" val="75988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AA4C64A-BAF9-4028-A4D7-A7E71FFF4F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44EC6D-D5C1-4DEB-ABD8-285AEBD4D68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id="{55AF6148-05B4-48FA-A7A0-F52B4B744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0423"/>
          <a:stretch/>
        </p:blipFill>
        <p:spPr>
          <a:xfrm>
            <a:off x="5626827" y="321732"/>
            <a:ext cx="3798244" cy="367484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4EBC22C-F655-4E71-BE9B-6AA702FB0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4" r="16935" b="6"/>
          <a:stretch/>
        </p:blipFill>
        <p:spPr>
          <a:xfrm>
            <a:off x="9583346" y="3210267"/>
            <a:ext cx="2286921" cy="3249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3AF2C15-C5DF-435E-B572-4D1DC7EEEB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73281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2A1BC2-B662-423F-BC9A-33370B4327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798245" cy="2302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A861534-5856-4578-AFD0-C83A214620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-22346" r="-1" b="55367"/>
          <a:stretch/>
        </p:blipFill>
        <p:spPr>
          <a:xfrm>
            <a:off x="5626825" y="2900218"/>
            <a:ext cx="3798245" cy="3570486"/>
          </a:xfrm>
          <a:prstGeom prst="rect">
            <a:avLst/>
          </a:prstGeom>
        </p:spPr>
      </p:pic>
      <p:pic>
        <p:nvPicPr>
          <p:cNvPr id="10" name="Rezervirano mjesto sadržaja 3">
            <a:extLst>
              <a:ext uri="{FF2B5EF4-FFF2-40B4-BE49-F238E27FC236}">
                <a16:creationId xmlns:a16="http://schemas.microsoft.com/office/drawing/2014/main" id="{D6F5BFCE-496D-4A88-866C-2CACE9FB3A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1712"/>
          <a:stretch/>
        </p:blipFill>
        <p:spPr>
          <a:xfrm>
            <a:off x="9583348" y="321732"/>
            <a:ext cx="2286920" cy="273281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557358F-9D4C-4FA3-9945-8ED11E28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Najpoznatija djela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5D3E84-FF68-455D-80D2-B206BD0D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58634E72-C32B-42B6-B1A8-73771CC27E2A}"/>
              </a:ext>
            </a:extLst>
          </p:cNvPr>
          <p:cNvCxnSpPr/>
          <p:nvPr/>
        </p:nvCxnSpPr>
        <p:spPr>
          <a:xfrm>
            <a:off x="2724727" y="1551709"/>
            <a:ext cx="1006764" cy="734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D8B814F8-34B6-44EC-893E-0CF933B8D2F3}"/>
              </a:ext>
            </a:extLst>
          </p:cNvPr>
          <p:cNvCxnSpPr/>
          <p:nvPr/>
        </p:nvCxnSpPr>
        <p:spPr>
          <a:xfrm>
            <a:off x="2766929" y="1870745"/>
            <a:ext cx="2585247" cy="1339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9AA544DE-1079-4D88-9591-C18EA131E98E}"/>
              </a:ext>
            </a:extLst>
          </p:cNvPr>
          <p:cNvCxnSpPr>
            <a:endCxn id="5" idx="1"/>
          </p:cNvCxnSpPr>
          <p:nvPr/>
        </p:nvCxnSpPr>
        <p:spPr>
          <a:xfrm>
            <a:off x="3120705" y="1298925"/>
            <a:ext cx="2506122" cy="8602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30CC6D68-1CB6-443C-B94F-8872966D879F}"/>
              </a:ext>
            </a:extLst>
          </p:cNvPr>
          <p:cNvCxnSpPr/>
          <p:nvPr/>
        </p:nvCxnSpPr>
        <p:spPr>
          <a:xfrm>
            <a:off x="2239861" y="1298925"/>
            <a:ext cx="3386964" cy="3273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09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B3AB7D-1BBF-45FA-9060-F39B6BDB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kraj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D86B047-187B-4B2D-9396-37285E81F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Napravila: Anja </a:t>
            </a:r>
            <a:r>
              <a:rPr lang="hr-HR" dirty="0" err="1"/>
              <a:t>Tvrtković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7624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Ljubičas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</TotalTime>
  <Words>147</Words>
  <Application>Microsoft Office PowerPoint</Application>
  <PresentationFormat>Široki zaslon</PresentationFormat>
  <Paragraphs>33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Tw Cen MT</vt:lpstr>
      <vt:lpstr>Tw Cen MT Condensed</vt:lpstr>
      <vt:lpstr>Wingdings 3</vt:lpstr>
      <vt:lpstr>Integral</vt:lpstr>
      <vt:lpstr>Pablo picasso</vt:lpstr>
      <vt:lpstr>Pablo picasso </vt:lpstr>
      <vt:lpstr>Slike i djela</vt:lpstr>
      <vt:lpstr>Najpoznatija djela</vt:lpstr>
      <vt:lpstr>Vrste djela</vt:lpstr>
      <vt:lpstr>zanimljivosti</vt:lpstr>
      <vt:lpstr>Najpoznatija djela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Informatika</dc:creator>
  <cp:lastModifiedBy>Ana Starina</cp:lastModifiedBy>
  <cp:revision>4</cp:revision>
  <dcterms:created xsi:type="dcterms:W3CDTF">2018-03-22T14:06:14Z</dcterms:created>
  <dcterms:modified xsi:type="dcterms:W3CDTF">2018-03-22T14:42:57Z</dcterms:modified>
</cp:coreProperties>
</file>